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 id="2147483712" r:id="rId2"/>
    <p:sldMasterId id="2147483713" r:id="rId3"/>
    <p:sldMasterId id="2147483714"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Itim" pitchFamily="2" charset="-34"/>
      <p:regular r:id="rId46"/>
    </p:embeddedFont>
    <p:embeddedFont>
      <p:font typeface="Lato" panose="020F0502020204030203" pitchFamily="34" charset="0"/>
      <p:regular r:id="rId47"/>
      <p:bold r:id="rId48"/>
      <p:italic r:id="rId49"/>
      <p:boldItalic r:id="rId50"/>
    </p:embeddedFont>
    <p:embeddedFont>
      <p:font typeface="Merriweather" pitchFamily="2" charset="77"/>
      <p:regular r:id="rId51"/>
      <p:bold r:id="rId52"/>
      <p:italic r:id="rId53"/>
      <p:boldItalic r:id="rId54"/>
    </p:embeddedFont>
    <p:embeddedFont>
      <p:font typeface="Trebuchet MS" panose="020B0703020202090204" pitchFamily="34" charset="0"/>
      <p:regular r:id="rId55"/>
      <p:bold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C46177-F9D3-41C5-B764-4B840EC35F12}">
  <a:tblStyle styleId="{2BC46177-F9D3-41C5-B764-4B840EC35F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c42a19a99_0_1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7" name="Google Shape;1147;g11c42a19a99_0_1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2fe58ee688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6" name="Google Shape;1446;g12fe58ee688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12b01e05aa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8" name="Google Shape;1478;g12b01e05aa3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2b01e05a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1" name="Google Shape;1511;g12b01e05aa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137b9c8ff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3" name="Google Shape;1543;g137b9c8ff5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12b01e05aa3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5" name="Google Shape;1575;g12b01e05aa3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28bcc8d03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7" name="Google Shape;1607;g128bcc8d031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28bcc8d03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g128bcc8d03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128bcc8d031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9" name="Google Shape;1659;g128bcc8d031_2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128bcc8d031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1" name="Google Shape;1691;g128bcc8d031_2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28bcc8d031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0" name="Google Shape;1720;g128bcc8d031_2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1c42a19a99_0_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4" name="Google Shape;1154;g11c42a19a99_0_9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12fe58ee688_6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9" name="Google Shape;1749;g12fe58ee688_6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128bcc8d03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1" name="Google Shape;1781;g128bcc8d031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28bcc8d03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1" name="Google Shape;1801;g128bcc8d031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128bcc8d031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3" name="Google Shape;1833;g128bcc8d031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12fe58ee688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3" name="Google Shape;1843;g12fe58ee688_2_7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28bcc8d031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7" name="Google Shape;1867;g128bcc8d031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128bcc8d03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7" name="Google Shape;1897;g128bcc8d031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128bcc8d031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7" name="Google Shape;1917;g128bcc8d031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128bcc8d031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8" name="Google Shape;1948;g128bcc8d031_2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28bcc8d031_2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g128bcc8d031_2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128bcc8d031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4" name="Google Shape;1174;g128bcc8d031_2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12cf4d0ca05_4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9" name="Google Shape;1989;g12cf4d0ca05_4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12cf4d0ca05_4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8" name="Google Shape;2028;g12cf4d0ca05_4_1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12cf4d0ca05_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0" name="Google Shape;2070;g12cf4d0ca05_4_1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132b0a5156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5" name="Google Shape;2075;g132b0a5156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b="1" i="1" dirty="0">
                <a:solidFill>
                  <a:srgbClr val="212121"/>
                </a:solidFill>
              </a:rPr>
              <a:t>Now that you have finished, discuss your responses to Part 6 with your teacher(s), classmates, and others who may be learning about One Health concepts. Perhaps others have thought of similar ideas to the ones you shared. Alternatively, you could learn new things that you had not thought of before. Continue learning and enjoying investigating your responses more using the resources from this field trip.</a:t>
            </a:r>
            <a:endParaRPr b="1" i="1" dirty="0">
              <a:solidFill>
                <a:srgbClr val="212121"/>
              </a:solidFill>
            </a:endParaRPr>
          </a:p>
          <a:p>
            <a:pPr marL="0" lvl="0" indent="0" algn="just" rtl="0">
              <a:lnSpc>
                <a:spcPct val="150000"/>
              </a:lnSpc>
              <a:spcBef>
                <a:spcPts val="0"/>
              </a:spcBef>
              <a:spcAft>
                <a:spcPts val="0"/>
              </a:spcAft>
              <a:buClr>
                <a:schemeClr val="dk1"/>
              </a:buClr>
              <a:buSzPts val="1100"/>
              <a:buFont typeface="Arial"/>
              <a:buNone/>
            </a:pPr>
            <a:r>
              <a:rPr lang="en" b="1" i="1" dirty="0">
                <a:solidFill>
                  <a:srgbClr val="980000"/>
                </a:solidFill>
              </a:rPr>
              <a:t>Also if you want to help our Virtual Field Trip programs, return to the virtual field trip website (use the CLICK HERE on the slide) and complete the survey questions . We value your feedback.</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12b1ae97629_0_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1" name="Google Shape;2081;g12b1ae97629_0_8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12b1ae97629_0_1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8" name="Google Shape;2118;g12b1ae97629_0_1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12b1ae97629_0_1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5" name="Google Shape;2155;g12b1ae97629_0_17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1c42a19a99_0_3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6" name="Google Shape;1206;g11c42a19a99_0_3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1c42a19a99_0_3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8" name="Google Shape;1238;g11c42a19a99_0_34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2c0ff492e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8" name="Google Shape;1258;g12c0ff492ea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28bcc8d03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2" name="Google Shape;1362;g128bcc8d03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128bcc8d03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4" name="Google Shape;1394;g128bcc8d031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28bcc8d0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6" name="Google Shape;1426;g128bcc8d03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CFE2F3"/>
        </a:solidFill>
        <a:effectLst/>
      </p:bgPr>
    </p:bg>
    <p:spTree>
      <p:nvGrpSpPr>
        <p:cNvPr id="1" name="Shape 50"/>
        <p:cNvGrpSpPr/>
        <p:nvPr/>
      </p:nvGrpSpPr>
      <p:grpSpPr>
        <a:xfrm>
          <a:off x="0" y="0"/>
          <a:ext cx="0" cy="0"/>
          <a:chOff x="0" y="0"/>
          <a:chExt cx="0" cy="0"/>
        </a:xfrm>
      </p:grpSpPr>
      <p:sp>
        <p:nvSpPr>
          <p:cNvPr id="51" name="Google Shape;51;p13"/>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3"/>
          <p:cNvSpPr/>
          <p:nvPr/>
        </p:nvSpPr>
        <p:spPr>
          <a:xfrm>
            <a:off x="1187479" y="1397968"/>
            <a:ext cx="6775800" cy="27081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3" name="Google Shape;53;p13"/>
          <p:cNvCxnSpPr/>
          <p:nvPr/>
        </p:nvCxnSpPr>
        <p:spPr>
          <a:xfrm>
            <a:off x="1633231" y="2101370"/>
            <a:ext cx="5803500" cy="0"/>
          </a:xfrm>
          <a:prstGeom prst="straightConnector1">
            <a:avLst/>
          </a:prstGeom>
          <a:noFill/>
          <a:ln w="19050" cap="flat" cmpd="sng">
            <a:solidFill>
              <a:schemeClr val="dk2"/>
            </a:solidFill>
            <a:prstDash val="solid"/>
            <a:round/>
            <a:headEnd type="none" w="sm" len="sm"/>
            <a:tailEnd type="none" w="sm" len="sm"/>
          </a:ln>
        </p:spPr>
      </p:cxnSp>
      <p:sp>
        <p:nvSpPr>
          <p:cNvPr id="54" name="Google Shape;54;p13"/>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rot="-375097">
            <a:off x="1206005" y="16116"/>
            <a:ext cx="711742" cy="793298"/>
            <a:chOff x="6554696" y="509501"/>
            <a:chExt cx="711709" cy="793261"/>
          </a:xfrm>
        </p:grpSpPr>
        <p:sp>
          <p:nvSpPr>
            <p:cNvPr id="56" name="Google Shape;56;p13"/>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3"/>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 name="Google Shape;58;p13"/>
          <p:cNvGrpSpPr/>
          <p:nvPr/>
        </p:nvGrpSpPr>
        <p:grpSpPr>
          <a:xfrm rot="807203">
            <a:off x="857634" y="3490510"/>
            <a:ext cx="1473776" cy="1649133"/>
            <a:chOff x="1857000" y="3245400"/>
            <a:chExt cx="1233825" cy="1186575"/>
          </a:xfrm>
        </p:grpSpPr>
        <p:sp>
          <p:nvSpPr>
            <p:cNvPr id="59" name="Google Shape;59;p13"/>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3"/>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3"/>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3"/>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3"/>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 name="Google Shape;65;p13"/>
          <p:cNvSpPr/>
          <p:nvPr/>
        </p:nvSpPr>
        <p:spPr>
          <a:xfrm rot="-381518">
            <a:off x="1317505" y="-146240"/>
            <a:ext cx="102933" cy="551208"/>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3"/>
          <p:cNvSpPr txBox="1"/>
          <p:nvPr/>
        </p:nvSpPr>
        <p:spPr>
          <a:xfrm>
            <a:off x="1487575" y="2268257"/>
            <a:ext cx="6126900" cy="73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endParaRPr sz="6000" b="1" i="0" u="none" strike="noStrike" cap="none">
              <a:solidFill>
                <a:schemeClr val="dk1"/>
              </a:solidFill>
              <a:latin typeface="Itim"/>
              <a:ea typeface="Itim"/>
              <a:cs typeface="Itim"/>
              <a:sym typeface="Itim"/>
            </a:endParaRPr>
          </a:p>
        </p:txBody>
      </p:sp>
      <p:cxnSp>
        <p:nvCxnSpPr>
          <p:cNvPr id="67" name="Google Shape;67;p13"/>
          <p:cNvCxnSpPr/>
          <p:nvPr/>
        </p:nvCxnSpPr>
        <p:spPr>
          <a:xfrm>
            <a:off x="549375" y="-15925"/>
            <a:ext cx="0" cy="5159400"/>
          </a:xfrm>
          <a:prstGeom prst="straightConnector1">
            <a:avLst/>
          </a:prstGeom>
          <a:noFill/>
          <a:ln w="19050" cap="flat" cmpd="sng">
            <a:solidFill>
              <a:schemeClr val="dk2"/>
            </a:solidFill>
            <a:prstDash val="solid"/>
            <a:round/>
            <a:headEnd type="none" w="sm" len="sm"/>
            <a:tailEnd type="none" w="sm" len="sm"/>
          </a:ln>
        </p:spPr>
      </p:cxnSp>
      <p:cxnSp>
        <p:nvCxnSpPr>
          <p:cNvPr id="68" name="Google Shape;68;p13"/>
          <p:cNvCxnSpPr/>
          <p:nvPr/>
        </p:nvCxnSpPr>
        <p:spPr>
          <a:xfrm>
            <a:off x="716575" y="-15925"/>
            <a:ext cx="0" cy="5159400"/>
          </a:xfrm>
          <a:prstGeom prst="straightConnector1">
            <a:avLst/>
          </a:prstGeom>
          <a:noFill/>
          <a:ln w="19050" cap="flat" cmpd="sng">
            <a:solidFill>
              <a:schemeClr val="dk2"/>
            </a:solidFill>
            <a:prstDash val="solid"/>
            <a:round/>
            <a:headEnd type="none" w="sm" len="sm"/>
            <a:tailEnd type="none" w="sm" len="sm"/>
          </a:ln>
        </p:spPr>
      </p:cxnSp>
      <p:grpSp>
        <p:nvGrpSpPr>
          <p:cNvPr id="69" name="Google Shape;69;p13"/>
          <p:cNvGrpSpPr/>
          <p:nvPr/>
        </p:nvGrpSpPr>
        <p:grpSpPr>
          <a:xfrm>
            <a:off x="4796078" y="4434983"/>
            <a:ext cx="2310700" cy="320922"/>
            <a:chOff x="1394800" y="3522000"/>
            <a:chExt cx="1048650" cy="138275"/>
          </a:xfrm>
        </p:grpSpPr>
        <p:sp>
          <p:nvSpPr>
            <p:cNvPr id="70" name="Google Shape;70;p1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3"/>
          <p:cNvGrpSpPr/>
          <p:nvPr/>
        </p:nvGrpSpPr>
        <p:grpSpPr>
          <a:xfrm rot="6705569">
            <a:off x="797960" y="1349625"/>
            <a:ext cx="806638" cy="421735"/>
            <a:chOff x="1822875" y="1377000"/>
            <a:chExt cx="548075" cy="286550"/>
          </a:xfrm>
        </p:grpSpPr>
        <p:sp>
          <p:nvSpPr>
            <p:cNvPr id="80" name="Google Shape;80;p13"/>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3"/>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3"/>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3"/>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3"/>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3"/>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 name="Google Shape;89;p13"/>
          <p:cNvSpPr txBox="1"/>
          <p:nvPr/>
        </p:nvSpPr>
        <p:spPr>
          <a:xfrm>
            <a:off x="1873425" y="611819"/>
            <a:ext cx="5608200" cy="55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endParaRPr sz="1600" b="0" i="0" u="none" strike="noStrike" cap="none">
              <a:solidFill>
                <a:schemeClr val="dk2"/>
              </a:solidFill>
              <a:latin typeface="Arial"/>
              <a:ea typeface="Arial"/>
              <a:cs typeface="Arial"/>
              <a:sym typeface="Arial"/>
            </a:endParaRPr>
          </a:p>
        </p:txBody>
      </p:sp>
      <p:sp>
        <p:nvSpPr>
          <p:cNvPr id="90" name="Google Shape;90;p13"/>
          <p:cNvSpPr txBox="1"/>
          <p:nvPr/>
        </p:nvSpPr>
        <p:spPr>
          <a:xfrm>
            <a:off x="716574" y="14063"/>
            <a:ext cx="8440200" cy="112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3200" b="1">
                <a:solidFill>
                  <a:schemeClr val="dk1"/>
                </a:solidFill>
                <a:latin typeface="Itim"/>
                <a:ea typeface="Itim"/>
                <a:cs typeface="Itim"/>
                <a:sym typeface="Itim"/>
              </a:rPr>
              <a:t>Mysterious Case of Brain Illness </a:t>
            </a:r>
            <a:r>
              <a:rPr lang="en" sz="3200" b="1" i="0" u="none" strike="noStrike" cap="none">
                <a:solidFill>
                  <a:schemeClr val="dk1"/>
                </a:solidFill>
                <a:latin typeface="Itim"/>
                <a:ea typeface="Itim"/>
                <a:cs typeface="Itim"/>
                <a:sym typeface="Itim"/>
              </a:rPr>
              <a:t> </a:t>
            </a:r>
            <a:endParaRPr/>
          </a:p>
          <a:p>
            <a:pPr marL="0" marR="0" lvl="0" indent="0" algn="ctr" rtl="0">
              <a:lnSpc>
                <a:spcPct val="100000"/>
              </a:lnSpc>
              <a:spcBef>
                <a:spcPts val="0"/>
              </a:spcBef>
              <a:spcAft>
                <a:spcPts val="0"/>
              </a:spcAft>
              <a:buClr>
                <a:schemeClr val="dk1"/>
              </a:buClr>
              <a:buSzPts val="5200"/>
              <a:buFont typeface="Itim"/>
              <a:buNone/>
            </a:pPr>
            <a:r>
              <a:rPr lang="en" sz="3200" b="1" i="0" u="none" strike="noStrike" cap="none">
                <a:solidFill>
                  <a:schemeClr val="dk1"/>
                </a:solidFill>
                <a:latin typeface="Itim"/>
                <a:ea typeface="Itim"/>
                <a:cs typeface="Itim"/>
                <a:sym typeface="Itim"/>
              </a:rPr>
              <a:t>Virtual Field Trip</a:t>
            </a:r>
            <a:endParaRPr/>
          </a:p>
        </p:txBody>
      </p:sp>
      <p:pic>
        <p:nvPicPr>
          <p:cNvPr id="91" name="Google Shape;91;p13"/>
          <p:cNvPicPr preferRelativeResize="0"/>
          <p:nvPr/>
        </p:nvPicPr>
        <p:blipFill rotWithShape="1">
          <a:blip r:embed="rId2">
            <a:alphaModFix/>
          </a:blip>
          <a:srcRect l="4338" t="4038" r="3750" b="4395"/>
          <a:stretch/>
        </p:blipFill>
        <p:spPr>
          <a:xfrm rot="1148946">
            <a:off x="918164" y="3780221"/>
            <a:ext cx="1179779" cy="1179779"/>
          </a:xfrm>
          <a:prstGeom prst="ellipse">
            <a:avLst/>
          </a:prstGeom>
          <a:noFill/>
          <a:ln>
            <a:noFill/>
          </a:ln>
        </p:spPr>
      </p:pic>
      <p:sp>
        <p:nvSpPr>
          <p:cNvPr id="92" name="Google Shape;92;p13"/>
          <p:cNvSpPr txBox="1"/>
          <p:nvPr/>
        </p:nvSpPr>
        <p:spPr>
          <a:xfrm>
            <a:off x="1487575" y="1469213"/>
            <a:ext cx="5889900" cy="736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Digital Lab </a:t>
            </a:r>
            <a:endParaRPr sz="5800" b="1" i="0" u="none" strike="noStrike" cap="none">
              <a:solidFill>
                <a:schemeClr val="dk1"/>
              </a:solidFill>
              <a:latin typeface="Itim"/>
              <a:ea typeface="Itim"/>
              <a:cs typeface="Itim"/>
              <a:sym typeface="Itim"/>
            </a:endParaRPr>
          </a:p>
        </p:txBody>
      </p:sp>
      <p:cxnSp>
        <p:nvCxnSpPr>
          <p:cNvPr id="93" name="Google Shape;93;p13"/>
          <p:cNvCxnSpPr/>
          <p:nvPr/>
        </p:nvCxnSpPr>
        <p:spPr>
          <a:xfrm>
            <a:off x="1670325" y="2798630"/>
            <a:ext cx="5803500" cy="0"/>
          </a:xfrm>
          <a:prstGeom prst="straightConnector1">
            <a:avLst/>
          </a:prstGeom>
          <a:noFill/>
          <a:ln w="19050" cap="flat" cmpd="sng">
            <a:solidFill>
              <a:schemeClr val="dk2"/>
            </a:solidFill>
            <a:prstDash val="solid"/>
            <a:round/>
            <a:headEnd type="none" w="sm" len="sm"/>
            <a:tailEnd type="none" w="sm" len="sm"/>
          </a:ln>
        </p:spPr>
      </p:cxnSp>
      <p:sp>
        <p:nvSpPr>
          <p:cNvPr id="94" name="Google Shape;94;p13"/>
          <p:cNvSpPr txBox="1"/>
          <p:nvPr/>
        </p:nvSpPr>
        <p:spPr>
          <a:xfrm>
            <a:off x="1670325" y="2807210"/>
            <a:ext cx="5803500" cy="37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800" b="1" i="0" u="none" strike="noStrike" cap="none">
                <a:solidFill>
                  <a:schemeClr val="dk1"/>
                </a:solidFill>
                <a:latin typeface="Itim"/>
                <a:ea typeface="Itim"/>
                <a:cs typeface="Itim"/>
                <a:sym typeface="Itim"/>
              </a:rPr>
              <a:t>     Data and observations by </a:t>
            </a:r>
            <a:endParaRPr/>
          </a:p>
        </p:txBody>
      </p:sp>
      <p:sp>
        <p:nvSpPr>
          <p:cNvPr id="95" name="Google Shape;95;p13"/>
          <p:cNvSpPr txBox="1"/>
          <p:nvPr/>
        </p:nvSpPr>
        <p:spPr>
          <a:xfrm rot="887699">
            <a:off x="901253" y="3590483"/>
            <a:ext cx="1769258" cy="16445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050" b="1" i="0" u="none" strike="noStrike" cap="none">
                <a:solidFill>
                  <a:schemeClr val="dk2"/>
                </a:solidFill>
                <a:latin typeface="Arial"/>
                <a:ea typeface="Arial"/>
                <a:cs typeface="Arial"/>
                <a:sym typeface="Arial"/>
              </a:rPr>
              <a:t>One Health Concept</a:t>
            </a:r>
            <a:endParaRPr/>
          </a:p>
        </p:txBody>
      </p:sp>
      <p:sp>
        <p:nvSpPr>
          <p:cNvPr id="96" name="Google Shape;96;p13"/>
          <p:cNvSpPr txBox="1">
            <a:spLocks noGrp="1"/>
          </p:cNvSpPr>
          <p:nvPr>
            <p:ph type="body" idx="1"/>
          </p:nvPr>
        </p:nvSpPr>
        <p:spPr>
          <a:xfrm>
            <a:off x="3913632" y="3813048"/>
            <a:ext cx="34017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97" name="Google Shape;97;p13"/>
          <p:cNvSpPr txBox="1">
            <a:spLocks noGrp="1"/>
          </p:cNvSpPr>
          <p:nvPr>
            <p:ph type="body" idx="2"/>
          </p:nvPr>
        </p:nvSpPr>
        <p:spPr>
          <a:xfrm>
            <a:off x="2366274" y="3813048"/>
            <a:ext cx="1441200" cy="2184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pic>
        <p:nvPicPr>
          <p:cNvPr id="98" name="Google Shape;98;p13"/>
          <p:cNvPicPr preferRelativeResize="0"/>
          <p:nvPr/>
        </p:nvPicPr>
        <p:blipFill rotWithShape="1">
          <a:blip r:embed="rId3">
            <a:alphaModFix/>
          </a:blip>
          <a:srcRect/>
          <a:stretch/>
        </p:blipFill>
        <p:spPr>
          <a:xfrm>
            <a:off x="7010331" y="559125"/>
            <a:ext cx="2184400" cy="2273300"/>
          </a:xfrm>
          <a:prstGeom prst="rect">
            <a:avLst/>
          </a:prstGeom>
          <a:noFill/>
          <a:ln>
            <a:noFill/>
          </a:ln>
        </p:spPr>
      </p:pic>
      <p:pic>
        <p:nvPicPr>
          <p:cNvPr id="99" name="Google Shape;99;p13"/>
          <p:cNvPicPr preferRelativeResize="0"/>
          <p:nvPr/>
        </p:nvPicPr>
        <p:blipFill rotWithShape="1">
          <a:blip r:embed="rId4">
            <a:alphaModFix/>
          </a:blip>
          <a:srcRect l="99" t="7219" b="8740"/>
          <a:stretch/>
        </p:blipFill>
        <p:spPr>
          <a:xfrm rot="650565">
            <a:off x="7512217" y="811762"/>
            <a:ext cx="1374053" cy="486590"/>
          </a:xfrm>
          <a:prstGeom prst="rect">
            <a:avLst/>
          </a:prstGeom>
          <a:noFill/>
          <a:ln>
            <a:noFill/>
          </a:ln>
        </p:spPr>
      </p:pic>
      <p:grpSp>
        <p:nvGrpSpPr>
          <p:cNvPr id="100" name="Google Shape;100;p13"/>
          <p:cNvGrpSpPr/>
          <p:nvPr/>
        </p:nvGrpSpPr>
        <p:grpSpPr>
          <a:xfrm rot="-1976796" flipH="1">
            <a:off x="6035066" y="3340108"/>
            <a:ext cx="3474354" cy="888908"/>
            <a:chOff x="3809875" y="1963175"/>
            <a:chExt cx="1923600" cy="492150"/>
          </a:xfrm>
        </p:grpSpPr>
        <p:sp>
          <p:nvSpPr>
            <p:cNvPr id="101" name="Google Shape;101;p13"/>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3"/>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3"/>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3"/>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3"/>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3"/>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3"/>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2" name="Google Shape;112;p13"/>
          <p:cNvSpPr/>
          <p:nvPr/>
        </p:nvSpPr>
        <p:spPr>
          <a:xfrm rot="1334951">
            <a:off x="6840573" y="860061"/>
            <a:ext cx="697875" cy="43051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3"/>
          <p:cNvSpPr txBox="1"/>
          <p:nvPr/>
        </p:nvSpPr>
        <p:spPr>
          <a:xfrm>
            <a:off x="2487275" y="3474720"/>
            <a:ext cx="1441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Date:</a:t>
            </a:r>
            <a:endParaRPr sz="1100"/>
          </a:p>
        </p:txBody>
      </p:sp>
      <p:sp>
        <p:nvSpPr>
          <p:cNvPr id="114" name="Google Shape;114;p13"/>
          <p:cNvSpPr txBox="1"/>
          <p:nvPr/>
        </p:nvSpPr>
        <p:spPr>
          <a:xfrm>
            <a:off x="4057775" y="3471900"/>
            <a:ext cx="3256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Teacher/Class</a:t>
            </a:r>
            <a:endParaRPr sz="1100"/>
          </a:p>
        </p:txBody>
      </p:sp>
      <p:sp>
        <p:nvSpPr>
          <p:cNvPr id="115" name="Google Shape;115;p13"/>
          <p:cNvSpPr txBox="1">
            <a:spLocks noGrp="1"/>
          </p:cNvSpPr>
          <p:nvPr>
            <p:ph type="body" idx="3"/>
          </p:nvPr>
        </p:nvSpPr>
        <p:spPr>
          <a:xfrm>
            <a:off x="1686350" y="3120400"/>
            <a:ext cx="58035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116" name="Google Shape;116;p13"/>
          <p:cNvSpPr txBox="1"/>
          <p:nvPr/>
        </p:nvSpPr>
        <p:spPr>
          <a:xfrm>
            <a:off x="1633075" y="2234050"/>
            <a:ext cx="5803500" cy="55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Notebook</a:t>
            </a:r>
            <a:endParaRPr sz="5800" b="1" i="0" u="none" strike="noStrike" cap="none">
              <a:solidFill>
                <a:schemeClr val="dk1"/>
              </a:solidFill>
              <a:latin typeface="Itim"/>
              <a:ea typeface="Itim"/>
              <a:cs typeface="Itim"/>
              <a:sym typeface="Iti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CUSTOM_5">
    <p:bg>
      <p:bgPr>
        <a:solidFill>
          <a:schemeClr val="lt2"/>
        </a:solidFill>
        <a:effectLst/>
      </p:bgPr>
    </p:bg>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3223200" y="1570950"/>
            <a:ext cx="2697600" cy="2001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CFE2F3"/>
        </a:solidFill>
        <a:effectLst/>
      </p:bgPr>
    </p:bg>
    <p:spTree>
      <p:nvGrpSpPr>
        <p:cNvPr id="1" name="Shape 119"/>
        <p:cNvGrpSpPr/>
        <p:nvPr/>
      </p:nvGrpSpPr>
      <p:grpSpPr>
        <a:xfrm>
          <a:off x="0" y="0"/>
          <a:ext cx="0" cy="0"/>
          <a:chOff x="0" y="0"/>
          <a:chExt cx="0" cy="0"/>
        </a:xfrm>
      </p:grpSpPr>
      <p:sp>
        <p:nvSpPr>
          <p:cNvPr id="120" name="Google Shape;120;p15"/>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5"/>
          <p:cNvSpPr/>
          <p:nvPr/>
        </p:nvSpPr>
        <p:spPr>
          <a:xfrm>
            <a:off x="1187479" y="1397968"/>
            <a:ext cx="6775800" cy="27081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2" name="Google Shape;122;p15"/>
          <p:cNvCxnSpPr/>
          <p:nvPr/>
        </p:nvCxnSpPr>
        <p:spPr>
          <a:xfrm>
            <a:off x="1633231" y="2101370"/>
            <a:ext cx="5803500" cy="0"/>
          </a:xfrm>
          <a:prstGeom prst="straightConnector1">
            <a:avLst/>
          </a:prstGeom>
          <a:noFill/>
          <a:ln w="19050" cap="flat" cmpd="sng">
            <a:solidFill>
              <a:schemeClr val="dk2"/>
            </a:solidFill>
            <a:prstDash val="solid"/>
            <a:round/>
            <a:headEnd type="none" w="sm" len="sm"/>
            <a:tailEnd type="none" w="sm" len="sm"/>
          </a:ln>
        </p:spPr>
      </p:cxnSp>
      <p:sp>
        <p:nvSpPr>
          <p:cNvPr id="123" name="Google Shape;123;p15"/>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4" name="Google Shape;124;p15"/>
          <p:cNvGrpSpPr/>
          <p:nvPr/>
        </p:nvGrpSpPr>
        <p:grpSpPr>
          <a:xfrm rot="-375097">
            <a:off x="1206005" y="16116"/>
            <a:ext cx="711742" cy="793298"/>
            <a:chOff x="6554696" y="509501"/>
            <a:chExt cx="711709" cy="793261"/>
          </a:xfrm>
        </p:grpSpPr>
        <p:sp>
          <p:nvSpPr>
            <p:cNvPr id="125" name="Google Shape;125;p15"/>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5"/>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7" name="Google Shape;127;p15"/>
          <p:cNvGrpSpPr/>
          <p:nvPr/>
        </p:nvGrpSpPr>
        <p:grpSpPr>
          <a:xfrm rot="807203">
            <a:off x="857634" y="3490510"/>
            <a:ext cx="1473776" cy="1649133"/>
            <a:chOff x="1857000" y="3245400"/>
            <a:chExt cx="1233825" cy="1186575"/>
          </a:xfrm>
        </p:grpSpPr>
        <p:sp>
          <p:nvSpPr>
            <p:cNvPr id="128" name="Google Shape;128;p15"/>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5"/>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5"/>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5"/>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5"/>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5"/>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4" name="Google Shape;134;p15"/>
          <p:cNvSpPr/>
          <p:nvPr/>
        </p:nvSpPr>
        <p:spPr>
          <a:xfrm rot="-381518">
            <a:off x="1317505" y="-146240"/>
            <a:ext cx="102933" cy="551208"/>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5"/>
          <p:cNvSpPr txBox="1"/>
          <p:nvPr/>
        </p:nvSpPr>
        <p:spPr>
          <a:xfrm>
            <a:off x="1487575" y="2268257"/>
            <a:ext cx="6126900" cy="73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endParaRPr sz="6000" b="1" i="0" u="none" strike="noStrike" cap="none">
              <a:solidFill>
                <a:schemeClr val="dk1"/>
              </a:solidFill>
              <a:latin typeface="Itim"/>
              <a:ea typeface="Itim"/>
              <a:cs typeface="Itim"/>
              <a:sym typeface="Itim"/>
            </a:endParaRPr>
          </a:p>
        </p:txBody>
      </p:sp>
      <p:cxnSp>
        <p:nvCxnSpPr>
          <p:cNvPr id="136" name="Google Shape;136;p15"/>
          <p:cNvCxnSpPr/>
          <p:nvPr/>
        </p:nvCxnSpPr>
        <p:spPr>
          <a:xfrm>
            <a:off x="549375" y="-15925"/>
            <a:ext cx="0" cy="5159400"/>
          </a:xfrm>
          <a:prstGeom prst="straightConnector1">
            <a:avLst/>
          </a:prstGeom>
          <a:noFill/>
          <a:ln w="19050" cap="flat" cmpd="sng">
            <a:solidFill>
              <a:schemeClr val="dk2"/>
            </a:solidFill>
            <a:prstDash val="solid"/>
            <a:round/>
            <a:headEnd type="none" w="sm" len="sm"/>
            <a:tailEnd type="none" w="sm" len="sm"/>
          </a:ln>
        </p:spPr>
      </p:cxnSp>
      <p:cxnSp>
        <p:nvCxnSpPr>
          <p:cNvPr id="137" name="Google Shape;137;p15"/>
          <p:cNvCxnSpPr/>
          <p:nvPr/>
        </p:nvCxnSpPr>
        <p:spPr>
          <a:xfrm>
            <a:off x="716575" y="-15925"/>
            <a:ext cx="0" cy="5159400"/>
          </a:xfrm>
          <a:prstGeom prst="straightConnector1">
            <a:avLst/>
          </a:prstGeom>
          <a:noFill/>
          <a:ln w="19050" cap="flat" cmpd="sng">
            <a:solidFill>
              <a:schemeClr val="dk2"/>
            </a:solidFill>
            <a:prstDash val="solid"/>
            <a:round/>
            <a:headEnd type="none" w="sm" len="sm"/>
            <a:tailEnd type="none" w="sm" len="sm"/>
          </a:ln>
        </p:spPr>
      </p:cxnSp>
      <p:grpSp>
        <p:nvGrpSpPr>
          <p:cNvPr id="138" name="Google Shape;138;p15"/>
          <p:cNvGrpSpPr/>
          <p:nvPr/>
        </p:nvGrpSpPr>
        <p:grpSpPr>
          <a:xfrm>
            <a:off x="4796078" y="4434983"/>
            <a:ext cx="2310700" cy="320922"/>
            <a:chOff x="1394800" y="3522000"/>
            <a:chExt cx="1048650" cy="138275"/>
          </a:xfrm>
        </p:grpSpPr>
        <p:sp>
          <p:nvSpPr>
            <p:cNvPr id="139" name="Google Shape;139;p15"/>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5"/>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5"/>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5"/>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5"/>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5"/>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5"/>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5"/>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5"/>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 name="Google Shape;148;p15"/>
          <p:cNvGrpSpPr/>
          <p:nvPr/>
        </p:nvGrpSpPr>
        <p:grpSpPr>
          <a:xfrm rot="6705569">
            <a:off x="797960" y="1349625"/>
            <a:ext cx="806638" cy="421735"/>
            <a:chOff x="1822875" y="1377000"/>
            <a:chExt cx="548075" cy="286550"/>
          </a:xfrm>
        </p:grpSpPr>
        <p:sp>
          <p:nvSpPr>
            <p:cNvPr id="149" name="Google Shape;149;p15"/>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5"/>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5"/>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5"/>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5"/>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5"/>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5"/>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5"/>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5"/>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 name="Google Shape;158;p15"/>
          <p:cNvSpPr txBox="1"/>
          <p:nvPr/>
        </p:nvSpPr>
        <p:spPr>
          <a:xfrm>
            <a:off x="1873425" y="611819"/>
            <a:ext cx="5608200" cy="55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endParaRPr sz="1600" b="0" i="0" u="none" strike="noStrike" cap="none">
              <a:solidFill>
                <a:schemeClr val="dk2"/>
              </a:solidFill>
              <a:latin typeface="Arial"/>
              <a:ea typeface="Arial"/>
              <a:cs typeface="Arial"/>
              <a:sym typeface="Arial"/>
            </a:endParaRPr>
          </a:p>
        </p:txBody>
      </p:sp>
      <p:sp>
        <p:nvSpPr>
          <p:cNvPr id="159" name="Google Shape;159;p15"/>
          <p:cNvSpPr txBox="1"/>
          <p:nvPr/>
        </p:nvSpPr>
        <p:spPr>
          <a:xfrm>
            <a:off x="716574" y="14063"/>
            <a:ext cx="8440200" cy="112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200" b="1">
                <a:solidFill>
                  <a:schemeClr val="dk1"/>
                </a:solidFill>
                <a:latin typeface="Itim"/>
                <a:ea typeface="Itim"/>
                <a:cs typeface="Itim"/>
                <a:sym typeface="Itim"/>
              </a:rPr>
              <a:t>Antibiotic-Resistant Bacteria </a:t>
            </a:r>
            <a:r>
              <a:rPr lang="en" sz="3200" b="1" i="0" u="none" strike="noStrike" cap="none">
                <a:solidFill>
                  <a:schemeClr val="dk1"/>
                </a:solidFill>
                <a:latin typeface="Itim"/>
                <a:ea typeface="Itim"/>
                <a:cs typeface="Itim"/>
                <a:sym typeface="Itim"/>
              </a:rPr>
              <a:t> </a:t>
            </a:r>
            <a:endParaRPr/>
          </a:p>
          <a:p>
            <a:pPr marL="0" marR="0" lvl="0" indent="0" algn="ctr" rtl="0">
              <a:lnSpc>
                <a:spcPct val="100000"/>
              </a:lnSpc>
              <a:spcBef>
                <a:spcPts val="0"/>
              </a:spcBef>
              <a:spcAft>
                <a:spcPts val="0"/>
              </a:spcAft>
              <a:buClr>
                <a:schemeClr val="dk1"/>
              </a:buClr>
              <a:buSzPts val="5200"/>
              <a:buFont typeface="Itim"/>
              <a:buNone/>
            </a:pPr>
            <a:r>
              <a:rPr lang="en" sz="3200" b="1" i="0" u="none" strike="noStrike" cap="none">
                <a:solidFill>
                  <a:schemeClr val="dk1"/>
                </a:solidFill>
                <a:latin typeface="Itim"/>
                <a:ea typeface="Itim"/>
                <a:cs typeface="Itim"/>
                <a:sym typeface="Itim"/>
              </a:rPr>
              <a:t>Virtual Field Trip</a:t>
            </a:r>
            <a:endParaRPr/>
          </a:p>
        </p:txBody>
      </p:sp>
      <p:pic>
        <p:nvPicPr>
          <p:cNvPr id="160" name="Google Shape;160;p15"/>
          <p:cNvPicPr preferRelativeResize="0"/>
          <p:nvPr/>
        </p:nvPicPr>
        <p:blipFill rotWithShape="1">
          <a:blip r:embed="rId2">
            <a:alphaModFix/>
          </a:blip>
          <a:srcRect l="4338" t="4038" r="3750" b="4395"/>
          <a:stretch/>
        </p:blipFill>
        <p:spPr>
          <a:xfrm rot="1148946">
            <a:off x="918164" y="3780221"/>
            <a:ext cx="1179779" cy="1179779"/>
          </a:xfrm>
          <a:prstGeom prst="ellipse">
            <a:avLst/>
          </a:prstGeom>
          <a:noFill/>
          <a:ln>
            <a:noFill/>
          </a:ln>
        </p:spPr>
      </p:pic>
      <p:sp>
        <p:nvSpPr>
          <p:cNvPr id="161" name="Google Shape;161;p15"/>
          <p:cNvSpPr txBox="1"/>
          <p:nvPr/>
        </p:nvSpPr>
        <p:spPr>
          <a:xfrm>
            <a:off x="1487575" y="1469213"/>
            <a:ext cx="5889900" cy="736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Digital Lab </a:t>
            </a:r>
            <a:endParaRPr sz="5800" b="1" i="0" u="none" strike="noStrike" cap="none">
              <a:solidFill>
                <a:schemeClr val="dk1"/>
              </a:solidFill>
              <a:latin typeface="Itim"/>
              <a:ea typeface="Itim"/>
              <a:cs typeface="Itim"/>
              <a:sym typeface="Itim"/>
            </a:endParaRPr>
          </a:p>
        </p:txBody>
      </p:sp>
      <p:cxnSp>
        <p:nvCxnSpPr>
          <p:cNvPr id="162" name="Google Shape;162;p15"/>
          <p:cNvCxnSpPr/>
          <p:nvPr/>
        </p:nvCxnSpPr>
        <p:spPr>
          <a:xfrm>
            <a:off x="1670325" y="2798630"/>
            <a:ext cx="5803500" cy="0"/>
          </a:xfrm>
          <a:prstGeom prst="straightConnector1">
            <a:avLst/>
          </a:prstGeom>
          <a:noFill/>
          <a:ln w="19050" cap="flat" cmpd="sng">
            <a:solidFill>
              <a:schemeClr val="dk2"/>
            </a:solidFill>
            <a:prstDash val="solid"/>
            <a:round/>
            <a:headEnd type="none" w="sm" len="sm"/>
            <a:tailEnd type="none" w="sm" len="sm"/>
          </a:ln>
        </p:spPr>
      </p:cxnSp>
      <p:sp>
        <p:nvSpPr>
          <p:cNvPr id="163" name="Google Shape;163;p15"/>
          <p:cNvSpPr txBox="1"/>
          <p:nvPr/>
        </p:nvSpPr>
        <p:spPr>
          <a:xfrm>
            <a:off x="1670325" y="2807210"/>
            <a:ext cx="5803500" cy="37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800" b="1" i="0" u="none" strike="noStrike" cap="none">
                <a:solidFill>
                  <a:schemeClr val="dk1"/>
                </a:solidFill>
                <a:latin typeface="Itim"/>
                <a:ea typeface="Itim"/>
                <a:cs typeface="Itim"/>
                <a:sym typeface="Itim"/>
              </a:rPr>
              <a:t>     Data and observations by </a:t>
            </a:r>
            <a:endParaRPr/>
          </a:p>
        </p:txBody>
      </p:sp>
      <p:sp>
        <p:nvSpPr>
          <p:cNvPr id="164" name="Google Shape;164;p15"/>
          <p:cNvSpPr txBox="1"/>
          <p:nvPr/>
        </p:nvSpPr>
        <p:spPr>
          <a:xfrm rot="887699">
            <a:off x="901253" y="3590483"/>
            <a:ext cx="1769258" cy="16445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050" b="1" i="0" u="none" strike="noStrike" cap="none">
                <a:solidFill>
                  <a:schemeClr val="dk2"/>
                </a:solidFill>
                <a:latin typeface="Arial"/>
                <a:ea typeface="Arial"/>
                <a:cs typeface="Arial"/>
                <a:sym typeface="Arial"/>
              </a:rPr>
              <a:t>One Health Concept</a:t>
            </a:r>
            <a:endParaRPr/>
          </a:p>
        </p:txBody>
      </p:sp>
      <p:sp>
        <p:nvSpPr>
          <p:cNvPr id="165" name="Google Shape;165;p15"/>
          <p:cNvSpPr txBox="1">
            <a:spLocks noGrp="1"/>
          </p:cNvSpPr>
          <p:nvPr>
            <p:ph type="body" idx="1"/>
          </p:nvPr>
        </p:nvSpPr>
        <p:spPr>
          <a:xfrm>
            <a:off x="3913632" y="3813048"/>
            <a:ext cx="34017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166" name="Google Shape;166;p15"/>
          <p:cNvSpPr txBox="1">
            <a:spLocks noGrp="1"/>
          </p:cNvSpPr>
          <p:nvPr>
            <p:ph type="body" idx="2"/>
          </p:nvPr>
        </p:nvSpPr>
        <p:spPr>
          <a:xfrm>
            <a:off x="2366274" y="3813048"/>
            <a:ext cx="1441200" cy="2184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pic>
        <p:nvPicPr>
          <p:cNvPr id="167" name="Google Shape;167;p15"/>
          <p:cNvPicPr preferRelativeResize="0"/>
          <p:nvPr/>
        </p:nvPicPr>
        <p:blipFill rotWithShape="1">
          <a:blip r:embed="rId3">
            <a:alphaModFix/>
          </a:blip>
          <a:srcRect/>
          <a:stretch/>
        </p:blipFill>
        <p:spPr>
          <a:xfrm>
            <a:off x="7010331" y="559125"/>
            <a:ext cx="2184400" cy="2273300"/>
          </a:xfrm>
          <a:prstGeom prst="rect">
            <a:avLst/>
          </a:prstGeom>
          <a:noFill/>
          <a:ln>
            <a:noFill/>
          </a:ln>
        </p:spPr>
      </p:pic>
      <p:pic>
        <p:nvPicPr>
          <p:cNvPr id="168" name="Google Shape;168;p15"/>
          <p:cNvPicPr preferRelativeResize="0"/>
          <p:nvPr/>
        </p:nvPicPr>
        <p:blipFill rotWithShape="1">
          <a:blip r:embed="rId4">
            <a:alphaModFix/>
          </a:blip>
          <a:srcRect l="99" t="7219" b="8740"/>
          <a:stretch/>
        </p:blipFill>
        <p:spPr>
          <a:xfrm rot="650565">
            <a:off x="7512217" y="811762"/>
            <a:ext cx="1374053" cy="486590"/>
          </a:xfrm>
          <a:prstGeom prst="rect">
            <a:avLst/>
          </a:prstGeom>
          <a:noFill/>
          <a:ln>
            <a:noFill/>
          </a:ln>
        </p:spPr>
      </p:pic>
      <p:grpSp>
        <p:nvGrpSpPr>
          <p:cNvPr id="169" name="Google Shape;169;p15"/>
          <p:cNvGrpSpPr/>
          <p:nvPr/>
        </p:nvGrpSpPr>
        <p:grpSpPr>
          <a:xfrm rot="-1976796" flipH="1">
            <a:off x="6035066" y="3340108"/>
            <a:ext cx="3474354" cy="888908"/>
            <a:chOff x="3809875" y="1963175"/>
            <a:chExt cx="1923600" cy="492150"/>
          </a:xfrm>
        </p:grpSpPr>
        <p:sp>
          <p:nvSpPr>
            <p:cNvPr id="170" name="Google Shape;170;p15"/>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5"/>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5"/>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5"/>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5"/>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5"/>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5"/>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5"/>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5"/>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5"/>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5"/>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5"/>
          <p:cNvSpPr/>
          <p:nvPr/>
        </p:nvSpPr>
        <p:spPr>
          <a:xfrm rot="1334951">
            <a:off x="6840573" y="860061"/>
            <a:ext cx="697875" cy="43051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5"/>
          <p:cNvSpPr txBox="1"/>
          <p:nvPr/>
        </p:nvSpPr>
        <p:spPr>
          <a:xfrm>
            <a:off x="2487275" y="3474720"/>
            <a:ext cx="1441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Date:</a:t>
            </a:r>
            <a:endParaRPr sz="1100"/>
          </a:p>
        </p:txBody>
      </p:sp>
      <p:sp>
        <p:nvSpPr>
          <p:cNvPr id="183" name="Google Shape;183;p15"/>
          <p:cNvSpPr txBox="1"/>
          <p:nvPr/>
        </p:nvSpPr>
        <p:spPr>
          <a:xfrm>
            <a:off x="4057775" y="3471900"/>
            <a:ext cx="3256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Teacher/Class</a:t>
            </a:r>
            <a:endParaRPr sz="1100"/>
          </a:p>
        </p:txBody>
      </p:sp>
      <p:sp>
        <p:nvSpPr>
          <p:cNvPr id="184" name="Google Shape;184;p15"/>
          <p:cNvSpPr txBox="1">
            <a:spLocks noGrp="1"/>
          </p:cNvSpPr>
          <p:nvPr>
            <p:ph type="body" idx="3"/>
          </p:nvPr>
        </p:nvSpPr>
        <p:spPr>
          <a:xfrm>
            <a:off x="1686350" y="3120400"/>
            <a:ext cx="58035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185" name="Google Shape;185;p15"/>
          <p:cNvSpPr txBox="1"/>
          <p:nvPr/>
        </p:nvSpPr>
        <p:spPr>
          <a:xfrm>
            <a:off x="1633075" y="2234050"/>
            <a:ext cx="5803500" cy="55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Notebook</a:t>
            </a:r>
            <a:endParaRPr sz="5800" b="1" i="0" u="none" strike="noStrike" cap="none">
              <a:solidFill>
                <a:schemeClr val="dk1"/>
              </a:solidFill>
              <a:latin typeface="Itim"/>
              <a:ea typeface="Itim"/>
              <a:cs typeface="Itim"/>
              <a:sym typeface="Iti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189"/>
        <p:cNvGrpSpPr/>
        <p:nvPr/>
      </p:nvGrpSpPr>
      <p:grpSpPr>
        <a:xfrm>
          <a:off x="0" y="0"/>
          <a:ext cx="0" cy="0"/>
          <a:chOff x="0" y="0"/>
          <a:chExt cx="0" cy="0"/>
        </a:xfrm>
      </p:grpSpPr>
      <p:sp>
        <p:nvSpPr>
          <p:cNvPr id="190" name="Google Shape;190;p17"/>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7"/>
          <p:cNvSpPr/>
          <p:nvPr/>
        </p:nvSpPr>
        <p:spPr>
          <a:xfrm>
            <a:off x="1187479" y="1397968"/>
            <a:ext cx="6775800" cy="27081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2" name="Google Shape;192;p17"/>
          <p:cNvCxnSpPr/>
          <p:nvPr/>
        </p:nvCxnSpPr>
        <p:spPr>
          <a:xfrm>
            <a:off x="1633231" y="2101370"/>
            <a:ext cx="5803500" cy="0"/>
          </a:xfrm>
          <a:prstGeom prst="straightConnector1">
            <a:avLst/>
          </a:prstGeom>
          <a:noFill/>
          <a:ln w="19050" cap="flat" cmpd="sng">
            <a:solidFill>
              <a:schemeClr val="dk2"/>
            </a:solidFill>
            <a:prstDash val="solid"/>
            <a:round/>
            <a:headEnd type="none" w="sm" len="sm"/>
            <a:tailEnd type="none" w="sm" len="sm"/>
          </a:ln>
        </p:spPr>
      </p:cxnSp>
      <p:sp>
        <p:nvSpPr>
          <p:cNvPr id="193" name="Google Shape;193;p17"/>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4" name="Google Shape;194;p17"/>
          <p:cNvGrpSpPr/>
          <p:nvPr/>
        </p:nvGrpSpPr>
        <p:grpSpPr>
          <a:xfrm rot="-375097">
            <a:off x="1206005" y="16116"/>
            <a:ext cx="711742" cy="793298"/>
            <a:chOff x="6554696" y="509501"/>
            <a:chExt cx="711709" cy="793261"/>
          </a:xfrm>
        </p:grpSpPr>
        <p:sp>
          <p:nvSpPr>
            <p:cNvPr id="195" name="Google Shape;195;p17"/>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7"/>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7" name="Google Shape;197;p17"/>
          <p:cNvGrpSpPr/>
          <p:nvPr/>
        </p:nvGrpSpPr>
        <p:grpSpPr>
          <a:xfrm rot="807203">
            <a:off x="857634" y="3490510"/>
            <a:ext cx="1473776" cy="1649133"/>
            <a:chOff x="1857000" y="3245400"/>
            <a:chExt cx="1233825" cy="1186575"/>
          </a:xfrm>
        </p:grpSpPr>
        <p:sp>
          <p:nvSpPr>
            <p:cNvPr id="198" name="Google Shape;198;p17"/>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7"/>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7"/>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7"/>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7"/>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7"/>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4" name="Google Shape;204;p17"/>
          <p:cNvSpPr/>
          <p:nvPr/>
        </p:nvSpPr>
        <p:spPr>
          <a:xfrm rot="-381518">
            <a:off x="1317505" y="-146240"/>
            <a:ext cx="102933" cy="551208"/>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7"/>
          <p:cNvSpPr txBox="1"/>
          <p:nvPr/>
        </p:nvSpPr>
        <p:spPr>
          <a:xfrm>
            <a:off x="1487575" y="2268257"/>
            <a:ext cx="6126900" cy="73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endParaRPr sz="6000" b="1" i="0" u="none" strike="noStrike" cap="none">
              <a:solidFill>
                <a:schemeClr val="dk1"/>
              </a:solidFill>
              <a:latin typeface="Itim"/>
              <a:ea typeface="Itim"/>
              <a:cs typeface="Itim"/>
              <a:sym typeface="Itim"/>
            </a:endParaRPr>
          </a:p>
        </p:txBody>
      </p:sp>
      <p:cxnSp>
        <p:nvCxnSpPr>
          <p:cNvPr id="206" name="Google Shape;206;p17"/>
          <p:cNvCxnSpPr/>
          <p:nvPr/>
        </p:nvCxnSpPr>
        <p:spPr>
          <a:xfrm>
            <a:off x="549375" y="-15925"/>
            <a:ext cx="0" cy="5159400"/>
          </a:xfrm>
          <a:prstGeom prst="straightConnector1">
            <a:avLst/>
          </a:prstGeom>
          <a:noFill/>
          <a:ln w="19050" cap="flat" cmpd="sng">
            <a:solidFill>
              <a:schemeClr val="dk2"/>
            </a:solidFill>
            <a:prstDash val="solid"/>
            <a:round/>
            <a:headEnd type="none" w="sm" len="sm"/>
            <a:tailEnd type="none" w="sm" len="sm"/>
          </a:ln>
        </p:spPr>
      </p:cxnSp>
      <p:cxnSp>
        <p:nvCxnSpPr>
          <p:cNvPr id="207" name="Google Shape;207;p17"/>
          <p:cNvCxnSpPr/>
          <p:nvPr/>
        </p:nvCxnSpPr>
        <p:spPr>
          <a:xfrm>
            <a:off x="716575" y="-15925"/>
            <a:ext cx="0" cy="5159400"/>
          </a:xfrm>
          <a:prstGeom prst="straightConnector1">
            <a:avLst/>
          </a:prstGeom>
          <a:noFill/>
          <a:ln w="19050" cap="flat" cmpd="sng">
            <a:solidFill>
              <a:schemeClr val="dk2"/>
            </a:solidFill>
            <a:prstDash val="solid"/>
            <a:round/>
            <a:headEnd type="none" w="sm" len="sm"/>
            <a:tailEnd type="none" w="sm" len="sm"/>
          </a:ln>
        </p:spPr>
      </p:cxnSp>
      <p:grpSp>
        <p:nvGrpSpPr>
          <p:cNvPr id="208" name="Google Shape;208;p17"/>
          <p:cNvGrpSpPr/>
          <p:nvPr/>
        </p:nvGrpSpPr>
        <p:grpSpPr>
          <a:xfrm>
            <a:off x="4796078" y="4434983"/>
            <a:ext cx="2310700" cy="320922"/>
            <a:chOff x="1394800" y="3522000"/>
            <a:chExt cx="1048650" cy="138275"/>
          </a:xfrm>
        </p:grpSpPr>
        <p:sp>
          <p:nvSpPr>
            <p:cNvPr id="209" name="Google Shape;209;p17"/>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7"/>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7"/>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7"/>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7"/>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7"/>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7"/>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7"/>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7"/>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7"/>
          <p:cNvGrpSpPr/>
          <p:nvPr/>
        </p:nvGrpSpPr>
        <p:grpSpPr>
          <a:xfrm rot="6705569">
            <a:off x="797960" y="1349625"/>
            <a:ext cx="806638" cy="421735"/>
            <a:chOff x="1822875" y="1377000"/>
            <a:chExt cx="548075" cy="286550"/>
          </a:xfrm>
        </p:grpSpPr>
        <p:sp>
          <p:nvSpPr>
            <p:cNvPr id="219" name="Google Shape;219;p17"/>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7"/>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7"/>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7"/>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7"/>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7"/>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7"/>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7"/>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7"/>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8" name="Google Shape;228;p17"/>
          <p:cNvSpPr txBox="1"/>
          <p:nvPr/>
        </p:nvSpPr>
        <p:spPr>
          <a:xfrm>
            <a:off x="1873425" y="611819"/>
            <a:ext cx="5608200" cy="55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endParaRPr sz="1600" b="0" i="0" u="none" strike="noStrike" cap="none">
              <a:solidFill>
                <a:schemeClr val="dk2"/>
              </a:solidFill>
              <a:latin typeface="Arial"/>
              <a:ea typeface="Arial"/>
              <a:cs typeface="Arial"/>
              <a:sym typeface="Arial"/>
            </a:endParaRPr>
          </a:p>
        </p:txBody>
      </p:sp>
      <p:sp>
        <p:nvSpPr>
          <p:cNvPr id="229" name="Google Shape;229;p17"/>
          <p:cNvSpPr txBox="1"/>
          <p:nvPr/>
        </p:nvSpPr>
        <p:spPr>
          <a:xfrm>
            <a:off x="716574" y="14063"/>
            <a:ext cx="8440200" cy="112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3200" b="1">
                <a:solidFill>
                  <a:schemeClr val="dk1"/>
                </a:solidFill>
                <a:latin typeface="Itim"/>
                <a:ea typeface="Itim"/>
                <a:cs typeface="Itim"/>
                <a:sym typeface="Itim"/>
              </a:rPr>
              <a:t>Mysterious Case of Brain Illness </a:t>
            </a:r>
            <a:r>
              <a:rPr lang="en" sz="3200" b="1" i="0" u="none" strike="noStrike" cap="none">
                <a:solidFill>
                  <a:schemeClr val="dk1"/>
                </a:solidFill>
                <a:latin typeface="Itim"/>
                <a:ea typeface="Itim"/>
                <a:cs typeface="Itim"/>
                <a:sym typeface="Itim"/>
              </a:rPr>
              <a:t> </a:t>
            </a:r>
            <a:endParaRPr/>
          </a:p>
          <a:p>
            <a:pPr marL="0" marR="0" lvl="0" indent="0" algn="ctr" rtl="0">
              <a:lnSpc>
                <a:spcPct val="100000"/>
              </a:lnSpc>
              <a:spcBef>
                <a:spcPts val="0"/>
              </a:spcBef>
              <a:spcAft>
                <a:spcPts val="0"/>
              </a:spcAft>
              <a:buClr>
                <a:schemeClr val="dk1"/>
              </a:buClr>
              <a:buSzPts val="5200"/>
              <a:buFont typeface="Itim"/>
              <a:buNone/>
            </a:pPr>
            <a:r>
              <a:rPr lang="en" sz="3200" b="1" i="0" u="none" strike="noStrike" cap="none">
                <a:solidFill>
                  <a:schemeClr val="dk1"/>
                </a:solidFill>
                <a:latin typeface="Itim"/>
                <a:ea typeface="Itim"/>
                <a:cs typeface="Itim"/>
                <a:sym typeface="Itim"/>
              </a:rPr>
              <a:t>Virtual Field Trip</a:t>
            </a:r>
            <a:endParaRPr/>
          </a:p>
        </p:txBody>
      </p:sp>
      <p:pic>
        <p:nvPicPr>
          <p:cNvPr id="230" name="Google Shape;230;p17"/>
          <p:cNvPicPr preferRelativeResize="0"/>
          <p:nvPr/>
        </p:nvPicPr>
        <p:blipFill rotWithShape="1">
          <a:blip r:embed="rId2">
            <a:alphaModFix/>
          </a:blip>
          <a:srcRect l="4338" t="4038" r="3750" b="4395"/>
          <a:stretch/>
        </p:blipFill>
        <p:spPr>
          <a:xfrm rot="1148946">
            <a:off x="918164" y="3780221"/>
            <a:ext cx="1179779" cy="1179779"/>
          </a:xfrm>
          <a:prstGeom prst="ellipse">
            <a:avLst/>
          </a:prstGeom>
          <a:noFill/>
          <a:ln>
            <a:noFill/>
          </a:ln>
        </p:spPr>
      </p:pic>
      <p:sp>
        <p:nvSpPr>
          <p:cNvPr id="231" name="Google Shape;231;p17"/>
          <p:cNvSpPr txBox="1"/>
          <p:nvPr/>
        </p:nvSpPr>
        <p:spPr>
          <a:xfrm>
            <a:off x="1487575" y="1469213"/>
            <a:ext cx="5889900" cy="736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Digital Lab </a:t>
            </a:r>
            <a:endParaRPr sz="5800" b="1" i="0" u="none" strike="noStrike" cap="none">
              <a:solidFill>
                <a:schemeClr val="dk1"/>
              </a:solidFill>
              <a:latin typeface="Itim"/>
              <a:ea typeface="Itim"/>
              <a:cs typeface="Itim"/>
              <a:sym typeface="Itim"/>
            </a:endParaRPr>
          </a:p>
        </p:txBody>
      </p:sp>
      <p:cxnSp>
        <p:nvCxnSpPr>
          <p:cNvPr id="232" name="Google Shape;232;p17"/>
          <p:cNvCxnSpPr/>
          <p:nvPr/>
        </p:nvCxnSpPr>
        <p:spPr>
          <a:xfrm>
            <a:off x="1670325" y="2798630"/>
            <a:ext cx="5803500" cy="0"/>
          </a:xfrm>
          <a:prstGeom prst="straightConnector1">
            <a:avLst/>
          </a:prstGeom>
          <a:noFill/>
          <a:ln w="19050" cap="flat" cmpd="sng">
            <a:solidFill>
              <a:schemeClr val="dk2"/>
            </a:solidFill>
            <a:prstDash val="solid"/>
            <a:round/>
            <a:headEnd type="none" w="sm" len="sm"/>
            <a:tailEnd type="none" w="sm" len="sm"/>
          </a:ln>
        </p:spPr>
      </p:cxnSp>
      <p:sp>
        <p:nvSpPr>
          <p:cNvPr id="233" name="Google Shape;233;p17"/>
          <p:cNvSpPr txBox="1"/>
          <p:nvPr/>
        </p:nvSpPr>
        <p:spPr>
          <a:xfrm>
            <a:off x="1670325" y="2807210"/>
            <a:ext cx="5803500" cy="37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800" b="1" i="0" u="none" strike="noStrike" cap="none">
                <a:solidFill>
                  <a:schemeClr val="dk1"/>
                </a:solidFill>
                <a:latin typeface="Itim"/>
                <a:ea typeface="Itim"/>
                <a:cs typeface="Itim"/>
                <a:sym typeface="Itim"/>
              </a:rPr>
              <a:t>     Data and observations by </a:t>
            </a:r>
            <a:endParaRPr/>
          </a:p>
        </p:txBody>
      </p:sp>
      <p:sp>
        <p:nvSpPr>
          <p:cNvPr id="234" name="Google Shape;234;p17"/>
          <p:cNvSpPr txBox="1"/>
          <p:nvPr/>
        </p:nvSpPr>
        <p:spPr>
          <a:xfrm rot="887699">
            <a:off x="901253" y="3590483"/>
            <a:ext cx="1769258" cy="16445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050" b="1" i="0" u="none" strike="noStrike" cap="none">
                <a:solidFill>
                  <a:schemeClr val="dk2"/>
                </a:solidFill>
                <a:latin typeface="Arial"/>
                <a:ea typeface="Arial"/>
                <a:cs typeface="Arial"/>
                <a:sym typeface="Arial"/>
              </a:rPr>
              <a:t>One Health Concept</a:t>
            </a:r>
            <a:endParaRPr/>
          </a:p>
        </p:txBody>
      </p:sp>
      <p:sp>
        <p:nvSpPr>
          <p:cNvPr id="235" name="Google Shape;235;p17"/>
          <p:cNvSpPr txBox="1">
            <a:spLocks noGrp="1"/>
          </p:cNvSpPr>
          <p:nvPr>
            <p:ph type="body" idx="1"/>
          </p:nvPr>
        </p:nvSpPr>
        <p:spPr>
          <a:xfrm>
            <a:off x="3913632" y="3813048"/>
            <a:ext cx="34017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236" name="Google Shape;236;p17"/>
          <p:cNvSpPr txBox="1">
            <a:spLocks noGrp="1"/>
          </p:cNvSpPr>
          <p:nvPr>
            <p:ph type="body" idx="2"/>
          </p:nvPr>
        </p:nvSpPr>
        <p:spPr>
          <a:xfrm>
            <a:off x="2366274" y="3813048"/>
            <a:ext cx="1441200" cy="2184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pic>
        <p:nvPicPr>
          <p:cNvPr id="237" name="Google Shape;237;p17"/>
          <p:cNvPicPr preferRelativeResize="0"/>
          <p:nvPr/>
        </p:nvPicPr>
        <p:blipFill rotWithShape="1">
          <a:blip r:embed="rId3">
            <a:alphaModFix/>
          </a:blip>
          <a:srcRect/>
          <a:stretch/>
        </p:blipFill>
        <p:spPr>
          <a:xfrm>
            <a:off x="7010331" y="559125"/>
            <a:ext cx="2184400" cy="2273300"/>
          </a:xfrm>
          <a:prstGeom prst="rect">
            <a:avLst/>
          </a:prstGeom>
          <a:noFill/>
          <a:ln>
            <a:noFill/>
          </a:ln>
        </p:spPr>
      </p:pic>
      <p:pic>
        <p:nvPicPr>
          <p:cNvPr id="238" name="Google Shape;238;p17"/>
          <p:cNvPicPr preferRelativeResize="0"/>
          <p:nvPr/>
        </p:nvPicPr>
        <p:blipFill rotWithShape="1">
          <a:blip r:embed="rId4">
            <a:alphaModFix/>
          </a:blip>
          <a:srcRect l="99" t="7219" b="8740"/>
          <a:stretch/>
        </p:blipFill>
        <p:spPr>
          <a:xfrm rot="650565">
            <a:off x="7512217" y="811762"/>
            <a:ext cx="1374053" cy="486590"/>
          </a:xfrm>
          <a:prstGeom prst="rect">
            <a:avLst/>
          </a:prstGeom>
          <a:noFill/>
          <a:ln>
            <a:noFill/>
          </a:ln>
        </p:spPr>
      </p:pic>
      <p:grpSp>
        <p:nvGrpSpPr>
          <p:cNvPr id="239" name="Google Shape;239;p17"/>
          <p:cNvGrpSpPr/>
          <p:nvPr/>
        </p:nvGrpSpPr>
        <p:grpSpPr>
          <a:xfrm rot="-1976796" flipH="1">
            <a:off x="6035066" y="3340108"/>
            <a:ext cx="3474354" cy="888908"/>
            <a:chOff x="3809875" y="1963175"/>
            <a:chExt cx="1923600" cy="492150"/>
          </a:xfrm>
        </p:grpSpPr>
        <p:sp>
          <p:nvSpPr>
            <p:cNvPr id="240" name="Google Shape;240;p17"/>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7"/>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7"/>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7"/>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7"/>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7"/>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7"/>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7"/>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7"/>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7"/>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7"/>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1" name="Google Shape;251;p17"/>
          <p:cNvSpPr/>
          <p:nvPr/>
        </p:nvSpPr>
        <p:spPr>
          <a:xfrm rot="1334951">
            <a:off x="6840573" y="860061"/>
            <a:ext cx="697875" cy="43051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7"/>
          <p:cNvSpPr txBox="1"/>
          <p:nvPr/>
        </p:nvSpPr>
        <p:spPr>
          <a:xfrm>
            <a:off x="2487275" y="3474720"/>
            <a:ext cx="1441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Date:</a:t>
            </a:r>
            <a:endParaRPr sz="1100"/>
          </a:p>
        </p:txBody>
      </p:sp>
      <p:sp>
        <p:nvSpPr>
          <p:cNvPr id="253" name="Google Shape;253;p17"/>
          <p:cNvSpPr txBox="1"/>
          <p:nvPr/>
        </p:nvSpPr>
        <p:spPr>
          <a:xfrm>
            <a:off x="4057775" y="3471900"/>
            <a:ext cx="3256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Teacher/Class</a:t>
            </a:r>
            <a:endParaRPr sz="1100"/>
          </a:p>
        </p:txBody>
      </p:sp>
      <p:sp>
        <p:nvSpPr>
          <p:cNvPr id="254" name="Google Shape;254;p17"/>
          <p:cNvSpPr txBox="1">
            <a:spLocks noGrp="1"/>
          </p:cNvSpPr>
          <p:nvPr>
            <p:ph type="body" idx="3"/>
          </p:nvPr>
        </p:nvSpPr>
        <p:spPr>
          <a:xfrm>
            <a:off x="1686350" y="3120400"/>
            <a:ext cx="58035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255" name="Google Shape;255;p17"/>
          <p:cNvSpPr txBox="1"/>
          <p:nvPr/>
        </p:nvSpPr>
        <p:spPr>
          <a:xfrm>
            <a:off x="1633075" y="2234050"/>
            <a:ext cx="5803500" cy="55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Notebook</a:t>
            </a:r>
            <a:endParaRPr sz="5800" b="1" i="0" u="none" strike="noStrike" cap="none">
              <a:solidFill>
                <a:schemeClr val="dk1"/>
              </a:solidFill>
              <a:latin typeface="Itim"/>
              <a:ea typeface="Itim"/>
              <a:cs typeface="Itim"/>
              <a:sym typeface="Iti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6"/>
        <p:cNvGrpSpPr/>
        <p:nvPr/>
      </p:nvGrpSpPr>
      <p:grpSpPr>
        <a:xfrm>
          <a:off x="0" y="0"/>
          <a:ext cx="0" cy="0"/>
          <a:chOff x="0" y="0"/>
          <a:chExt cx="0" cy="0"/>
        </a:xfrm>
      </p:grpSpPr>
      <p:sp>
        <p:nvSpPr>
          <p:cNvPr id="257" name="Google Shape;257;p18"/>
          <p:cNvSpPr/>
          <p:nvPr/>
        </p:nvSpPr>
        <p:spPr>
          <a:xfrm>
            <a:off x="8740343" y="1780347"/>
            <a:ext cx="20479" cy="58449"/>
          </a:xfrm>
          <a:custGeom>
            <a:avLst/>
            <a:gdLst/>
            <a:ahLst/>
            <a:cxnLst/>
            <a:rect l="l" t="t" r="r" b="b"/>
            <a:pathLst>
              <a:path w="488" h="1403" extrusionOk="0">
                <a:moveTo>
                  <a:pt x="249" y="0"/>
                </a:moveTo>
                <a:cubicBezTo>
                  <a:pt x="193" y="0"/>
                  <a:pt x="139" y="35"/>
                  <a:pt x="118" y="90"/>
                </a:cubicBezTo>
                <a:cubicBezTo>
                  <a:pt x="73" y="190"/>
                  <a:pt x="46" y="289"/>
                  <a:pt x="28" y="397"/>
                </a:cubicBezTo>
                <a:cubicBezTo>
                  <a:pt x="19" y="442"/>
                  <a:pt x="1" y="496"/>
                  <a:pt x="19" y="541"/>
                </a:cubicBezTo>
                <a:cubicBezTo>
                  <a:pt x="19" y="559"/>
                  <a:pt x="28" y="568"/>
                  <a:pt x="37" y="586"/>
                </a:cubicBezTo>
                <a:cubicBezTo>
                  <a:pt x="64" y="595"/>
                  <a:pt x="145" y="613"/>
                  <a:pt x="145" y="622"/>
                </a:cubicBezTo>
                <a:cubicBezTo>
                  <a:pt x="145" y="631"/>
                  <a:pt x="100" y="649"/>
                  <a:pt x="73" y="658"/>
                </a:cubicBezTo>
                <a:cubicBezTo>
                  <a:pt x="37" y="667"/>
                  <a:pt x="46" y="685"/>
                  <a:pt x="46" y="694"/>
                </a:cubicBezTo>
                <a:cubicBezTo>
                  <a:pt x="37" y="902"/>
                  <a:pt x="46" y="1100"/>
                  <a:pt x="109" y="1307"/>
                </a:cubicBezTo>
                <a:cubicBezTo>
                  <a:pt x="118" y="1343"/>
                  <a:pt x="154" y="1379"/>
                  <a:pt x="190" y="1397"/>
                </a:cubicBezTo>
                <a:cubicBezTo>
                  <a:pt x="203" y="1401"/>
                  <a:pt x="215" y="1402"/>
                  <a:pt x="228" y="1402"/>
                </a:cubicBezTo>
                <a:cubicBezTo>
                  <a:pt x="289" y="1402"/>
                  <a:pt x="348" y="1367"/>
                  <a:pt x="371" y="1307"/>
                </a:cubicBezTo>
                <a:cubicBezTo>
                  <a:pt x="434" y="1109"/>
                  <a:pt x="443" y="902"/>
                  <a:pt x="443" y="703"/>
                </a:cubicBezTo>
                <a:cubicBezTo>
                  <a:pt x="443" y="685"/>
                  <a:pt x="452" y="676"/>
                  <a:pt x="416" y="658"/>
                </a:cubicBezTo>
                <a:cubicBezTo>
                  <a:pt x="389" y="649"/>
                  <a:pt x="344" y="640"/>
                  <a:pt x="344" y="622"/>
                </a:cubicBezTo>
                <a:cubicBezTo>
                  <a:pt x="344" y="613"/>
                  <a:pt x="425" y="595"/>
                  <a:pt x="443" y="586"/>
                </a:cubicBezTo>
                <a:cubicBezTo>
                  <a:pt x="461" y="577"/>
                  <a:pt x="470" y="559"/>
                  <a:pt x="470" y="550"/>
                </a:cubicBezTo>
                <a:cubicBezTo>
                  <a:pt x="488" y="496"/>
                  <a:pt x="470" y="451"/>
                  <a:pt x="461" y="397"/>
                </a:cubicBezTo>
                <a:cubicBezTo>
                  <a:pt x="443" y="298"/>
                  <a:pt x="416" y="190"/>
                  <a:pt x="380" y="90"/>
                </a:cubicBezTo>
                <a:cubicBezTo>
                  <a:pt x="362" y="54"/>
                  <a:pt x="335" y="27"/>
                  <a:pt x="298" y="9"/>
                </a:cubicBezTo>
                <a:cubicBezTo>
                  <a:pt x="282" y="3"/>
                  <a:pt x="266"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8" name="Google Shape;258;p18"/>
          <p:cNvGrpSpPr/>
          <p:nvPr/>
        </p:nvGrpSpPr>
        <p:grpSpPr>
          <a:xfrm>
            <a:off x="-1700" y="329"/>
            <a:ext cx="9147400" cy="5142843"/>
            <a:chOff x="238125" y="854700"/>
            <a:chExt cx="7142500" cy="4015650"/>
          </a:xfrm>
        </p:grpSpPr>
        <p:sp>
          <p:nvSpPr>
            <p:cNvPr id="259" name="Google Shape;259;p1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8"/>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8"/>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8"/>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8"/>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1" name="Google Shape;281;p18"/>
          <p:cNvSpPr txBox="1">
            <a:spLocks noGrp="1"/>
          </p:cNvSpPr>
          <p:nvPr>
            <p:ph type="title"/>
          </p:nvPr>
        </p:nvSpPr>
        <p:spPr>
          <a:xfrm>
            <a:off x="720000" y="540000"/>
            <a:ext cx="7704000" cy="360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282" name="Google Shape;282;p18"/>
          <p:cNvSpPr txBox="1">
            <a:spLocks noGrp="1"/>
          </p:cNvSpPr>
          <p:nvPr>
            <p:ph type="body" idx="1"/>
          </p:nvPr>
        </p:nvSpPr>
        <p:spPr>
          <a:xfrm>
            <a:off x="720000" y="1246924"/>
            <a:ext cx="7704000" cy="3440100"/>
          </a:xfrm>
          <a:prstGeom prst="rect">
            <a:avLst/>
          </a:prstGeom>
          <a:noFill/>
          <a:ln>
            <a:noFill/>
          </a:ln>
        </p:spPr>
        <p:txBody>
          <a:bodyPr spcFirstLastPara="1" wrap="square" lIns="91425" tIns="91425" rIns="91425" bIns="91425" anchor="t" anchorCtr="0">
            <a:noAutofit/>
          </a:bodyPr>
          <a:lstStyle>
            <a:lvl1pPr marL="457200" lvl="0" indent="-304800" algn="l" rtl="0">
              <a:lnSpc>
                <a:spcPct val="85000"/>
              </a:lnSpc>
              <a:spcBef>
                <a:spcPts val="0"/>
              </a:spcBef>
              <a:spcAft>
                <a:spcPts val="0"/>
              </a:spcAft>
              <a:buClr>
                <a:schemeClr val="dk1"/>
              </a:buClr>
              <a:buSzPts val="1200"/>
              <a:buChar char="●"/>
              <a:defRPr sz="1200"/>
            </a:lvl1pPr>
            <a:lvl2pPr marL="914400" lvl="1" indent="-304800" algn="l" rtl="0">
              <a:lnSpc>
                <a:spcPct val="115000"/>
              </a:lnSpc>
              <a:spcBef>
                <a:spcPts val="5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283"/>
        <p:cNvGrpSpPr/>
        <p:nvPr/>
      </p:nvGrpSpPr>
      <p:grpSpPr>
        <a:xfrm>
          <a:off x="0" y="0"/>
          <a:ext cx="0" cy="0"/>
          <a:chOff x="0" y="0"/>
          <a:chExt cx="0" cy="0"/>
        </a:xfrm>
      </p:grpSpPr>
      <p:grpSp>
        <p:nvGrpSpPr>
          <p:cNvPr id="284" name="Google Shape;284;p19"/>
          <p:cNvGrpSpPr/>
          <p:nvPr/>
        </p:nvGrpSpPr>
        <p:grpSpPr>
          <a:xfrm>
            <a:off x="-174525" y="-22399"/>
            <a:ext cx="9487164" cy="5193049"/>
            <a:chOff x="-174525" y="-22399"/>
            <a:chExt cx="9487164" cy="5193049"/>
          </a:xfrm>
        </p:grpSpPr>
        <p:sp>
          <p:nvSpPr>
            <p:cNvPr id="285" name="Google Shape;285;p19"/>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6" name="Google Shape;286;p19"/>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287" name="Google Shape;287;p19"/>
            <p:cNvGrpSpPr/>
            <p:nvPr/>
          </p:nvGrpSpPr>
          <p:grpSpPr>
            <a:xfrm>
              <a:off x="263005" y="845117"/>
              <a:ext cx="3790149" cy="3960313"/>
              <a:chOff x="263005" y="845117"/>
              <a:chExt cx="3790149" cy="3960313"/>
            </a:xfrm>
          </p:grpSpPr>
          <p:sp>
            <p:nvSpPr>
              <p:cNvPr id="288" name="Google Shape;288;p19"/>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9"/>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9"/>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9"/>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9"/>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9"/>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9"/>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9"/>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9"/>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9"/>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9"/>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9"/>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9"/>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9"/>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9"/>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3" name="Google Shape;303;p19"/>
            <p:cNvGrpSpPr/>
            <p:nvPr/>
          </p:nvGrpSpPr>
          <p:grpSpPr>
            <a:xfrm>
              <a:off x="5055305" y="845117"/>
              <a:ext cx="3790149" cy="3960313"/>
              <a:chOff x="263005" y="845117"/>
              <a:chExt cx="3790149" cy="3960313"/>
            </a:xfrm>
          </p:grpSpPr>
          <p:sp>
            <p:nvSpPr>
              <p:cNvPr id="304" name="Google Shape;304;p19"/>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9"/>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9"/>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9"/>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9"/>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9"/>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9"/>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9"/>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9"/>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9"/>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9"/>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9"/>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19" name="Google Shape;319;p19"/>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320" name="Google Shape;320;p19"/>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1" name="Google Shape;321;p19"/>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2" name="Google Shape;322;p19"/>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3" name="Google Shape;323;p19"/>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4" name="Google Shape;324;p19"/>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325" name="Google Shape;325;p19"/>
          <p:cNvSpPr txBox="1">
            <a:spLocks noGrp="1"/>
          </p:cNvSpPr>
          <p:nvPr>
            <p:ph type="title"/>
          </p:nvPr>
        </p:nvSpPr>
        <p:spPr>
          <a:xfrm>
            <a:off x="720000" y="540000"/>
            <a:ext cx="3368700" cy="572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26" name="Google Shape;326;p19"/>
          <p:cNvSpPr txBox="1">
            <a:spLocks noGrp="1"/>
          </p:cNvSpPr>
          <p:nvPr>
            <p:ph type="subTitle" idx="1"/>
          </p:nvPr>
        </p:nvSpPr>
        <p:spPr>
          <a:xfrm>
            <a:off x="906900" y="3292127"/>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27" name="Google Shape;327;p19"/>
          <p:cNvSpPr txBox="1">
            <a:spLocks noGrp="1"/>
          </p:cNvSpPr>
          <p:nvPr>
            <p:ph type="subTitle" idx="2"/>
          </p:nvPr>
        </p:nvSpPr>
        <p:spPr>
          <a:xfrm>
            <a:off x="5676900" y="3292127"/>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28" name="Google Shape;328;p19"/>
          <p:cNvSpPr txBox="1">
            <a:spLocks noGrp="1"/>
          </p:cNvSpPr>
          <p:nvPr>
            <p:ph type="subTitle" idx="3"/>
          </p:nvPr>
        </p:nvSpPr>
        <p:spPr>
          <a:xfrm>
            <a:off x="906900" y="1584571"/>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29" name="Google Shape;329;p19"/>
          <p:cNvSpPr txBox="1">
            <a:spLocks noGrp="1"/>
          </p:cNvSpPr>
          <p:nvPr>
            <p:ph type="subTitle" idx="4"/>
          </p:nvPr>
        </p:nvSpPr>
        <p:spPr>
          <a:xfrm>
            <a:off x="5676900" y="1584571"/>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0" name="Google Shape;330;p19"/>
          <p:cNvSpPr txBox="1">
            <a:spLocks noGrp="1"/>
          </p:cNvSpPr>
          <p:nvPr>
            <p:ph type="subTitle" idx="5"/>
          </p:nvPr>
        </p:nvSpPr>
        <p:spPr>
          <a:xfrm>
            <a:off x="906900" y="2076621"/>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1" name="Google Shape;331;p19"/>
          <p:cNvSpPr txBox="1">
            <a:spLocks noGrp="1"/>
          </p:cNvSpPr>
          <p:nvPr>
            <p:ph type="subTitle" idx="6"/>
          </p:nvPr>
        </p:nvSpPr>
        <p:spPr>
          <a:xfrm>
            <a:off x="5676900" y="2076621"/>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2" name="Google Shape;332;p19"/>
          <p:cNvSpPr txBox="1">
            <a:spLocks noGrp="1"/>
          </p:cNvSpPr>
          <p:nvPr>
            <p:ph type="subTitle" idx="7"/>
          </p:nvPr>
        </p:nvSpPr>
        <p:spPr>
          <a:xfrm>
            <a:off x="906900" y="3755202"/>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3" name="Google Shape;333;p19"/>
          <p:cNvSpPr txBox="1">
            <a:spLocks noGrp="1"/>
          </p:cNvSpPr>
          <p:nvPr>
            <p:ph type="subTitle" idx="8"/>
          </p:nvPr>
        </p:nvSpPr>
        <p:spPr>
          <a:xfrm>
            <a:off x="5676900" y="3755202"/>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4"/>
        <p:cNvGrpSpPr/>
        <p:nvPr/>
      </p:nvGrpSpPr>
      <p:grpSpPr>
        <a:xfrm>
          <a:off x="0" y="0"/>
          <a:ext cx="0" cy="0"/>
          <a:chOff x="0" y="0"/>
          <a:chExt cx="0" cy="0"/>
        </a:xfrm>
      </p:grpSpPr>
      <p:grpSp>
        <p:nvGrpSpPr>
          <p:cNvPr id="335" name="Google Shape;335;p20"/>
          <p:cNvGrpSpPr/>
          <p:nvPr/>
        </p:nvGrpSpPr>
        <p:grpSpPr>
          <a:xfrm>
            <a:off x="-1700" y="329"/>
            <a:ext cx="9147400" cy="5142843"/>
            <a:chOff x="238125" y="854700"/>
            <a:chExt cx="7142500" cy="4015650"/>
          </a:xfrm>
        </p:grpSpPr>
        <p:sp>
          <p:nvSpPr>
            <p:cNvPr id="336" name="Google Shape;336;p2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0"/>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5" name="Google Shape;355;p20"/>
          <p:cNvSpPr txBox="1">
            <a:spLocks noGrp="1"/>
          </p:cNvSpPr>
          <p:nvPr>
            <p:ph type="title"/>
          </p:nvPr>
        </p:nvSpPr>
        <p:spPr>
          <a:xfrm>
            <a:off x="1061575" y="1371025"/>
            <a:ext cx="2808000" cy="7557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2400"/>
              <a:buNone/>
              <a:defRPr sz="60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56" name="Google Shape;356;p20"/>
          <p:cNvSpPr txBox="1">
            <a:spLocks noGrp="1"/>
          </p:cNvSpPr>
          <p:nvPr>
            <p:ph type="body" idx="1"/>
          </p:nvPr>
        </p:nvSpPr>
        <p:spPr>
          <a:xfrm>
            <a:off x="1061575" y="2618975"/>
            <a:ext cx="2808000" cy="1153500"/>
          </a:xfrm>
          <a:prstGeom prst="rect">
            <a:avLst/>
          </a:prstGeom>
          <a:noFill/>
          <a:ln>
            <a:noFill/>
          </a:ln>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6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cxnSp>
        <p:nvCxnSpPr>
          <p:cNvPr id="357" name="Google Shape;357;p20"/>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358" name="Google Shape;358;p20"/>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359"/>
        <p:cNvGrpSpPr/>
        <p:nvPr/>
      </p:nvGrpSpPr>
      <p:grpSpPr>
        <a:xfrm>
          <a:off x="0" y="0"/>
          <a:ext cx="0" cy="0"/>
          <a:chOff x="0" y="0"/>
          <a:chExt cx="0" cy="0"/>
        </a:xfrm>
      </p:grpSpPr>
      <p:grpSp>
        <p:nvGrpSpPr>
          <p:cNvPr id="360" name="Google Shape;360;p21"/>
          <p:cNvGrpSpPr/>
          <p:nvPr/>
        </p:nvGrpSpPr>
        <p:grpSpPr>
          <a:xfrm>
            <a:off x="-1700" y="329"/>
            <a:ext cx="9147400" cy="5142843"/>
            <a:chOff x="238125" y="854700"/>
            <a:chExt cx="7142500" cy="4015650"/>
          </a:xfrm>
        </p:grpSpPr>
        <p:sp>
          <p:nvSpPr>
            <p:cNvPr id="361" name="Google Shape;361;p2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1"/>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1"/>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1"/>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1"/>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3" name="Google Shape;383;p21"/>
          <p:cNvSpPr txBox="1">
            <a:spLocks noGrp="1"/>
          </p:cNvSpPr>
          <p:nvPr>
            <p:ph type="subTitle" idx="1"/>
          </p:nvPr>
        </p:nvSpPr>
        <p:spPr>
          <a:xfrm>
            <a:off x="3983700" y="1758177"/>
            <a:ext cx="4440300" cy="9723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4" name="Google Shape;384;p21"/>
          <p:cNvSpPr txBox="1">
            <a:spLocks noGrp="1"/>
          </p:cNvSpPr>
          <p:nvPr>
            <p:ph type="ctrTitle"/>
          </p:nvPr>
        </p:nvSpPr>
        <p:spPr>
          <a:xfrm>
            <a:off x="5875800" y="2837502"/>
            <a:ext cx="2548200" cy="4617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5200"/>
              <a:buNone/>
              <a:defRPr sz="16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grpSp>
        <p:nvGrpSpPr>
          <p:cNvPr id="385" name="Google Shape;385;p21"/>
          <p:cNvGrpSpPr/>
          <p:nvPr/>
        </p:nvGrpSpPr>
        <p:grpSpPr>
          <a:xfrm>
            <a:off x="7673764" y="-287514"/>
            <a:ext cx="788762" cy="861588"/>
            <a:chOff x="7673764" y="-287514"/>
            <a:chExt cx="788762" cy="861588"/>
          </a:xfrm>
        </p:grpSpPr>
        <p:grpSp>
          <p:nvGrpSpPr>
            <p:cNvPr id="386" name="Google Shape;386;p21"/>
            <p:cNvGrpSpPr/>
            <p:nvPr/>
          </p:nvGrpSpPr>
          <p:grpSpPr>
            <a:xfrm rot="350572">
              <a:off x="7712292" y="-253348"/>
              <a:ext cx="711705" cy="793257"/>
              <a:chOff x="6554696" y="509501"/>
              <a:chExt cx="711709" cy="793261"/>
            </a:xfrm>
          </p:grpSpPr>
          <p:sp>
            <p:nvSpPr>
              <p:cNvPr id="387" name="Google Shape;387;p21"/>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1"/>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1"/>
            <p:cNvSpPr/>
            <p:nvPr/>
          </p:nvSpPr>
          <p:spPr>
            <a:xfrm rot="442426">
              <a:off x="8229686" y="-161884"/>
              <a:ext cx="102851" cy="551166"/>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0"/>
        <p:cNvGrpSpPr/>
        <p:nvPr/>
      </p:nvGrpSpPr>
      <p:grpSpPr>
        <a:xfrm>
          <a:off x="0" y="0"/>
          <a:ext cx="0" cy="0"/>
          <a:chOff x="0" y="0"/>
          <a:chExt cx="0" cy="0"/>
        </a:xfrm>
      </p:grpSpPr>
      <p:grpSp>
        <p:nvGrpSpPr>
          <p:cNvPr id="391" name="Google Shape;391;p22"/>
          <p:cNvGrpSpPr/>
          <p:nvPr/>
        </p:nvGrpSpPr>
        <p:grpSpPr>
          <a:xfrm>
            <a:off x="-1700" y="329"/>
            <a:ext cx="9147400" cy="5142843"/>
            <a:chOff x="238125" y="854700"/>
            <a:chExt cx="7142500" cy="4015650"/>
          </a:xfrm>
        </p:grpSpPr>
        <p:sp>
          <p:nvSpPr>
            <p:cNvPr id="392" name="Google Shape;392;p22"/>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2"/>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2"/>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2"/>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2"/>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2"/>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2"/>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2"/>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2"/>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2"/>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2"/>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2"/>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2"/>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2"/>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2"/>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2"/>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2"/>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2"/>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2"/>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2"/>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2"/>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2"/>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4" name="Google Shape;414;p22"/>
          <p:cNvSpPr txBox="1">
            <a:spLocks noGrp="1"/>
          </p:cNvSpPr>
          <p:nvPr>
            <p:ph type="subTitle" idx="1"/>
          </p:nvPr>
        </p:nvSpPr>
        <p:spPr>
          <a:xfrm>
            <a:off x="3117150" y="3648238"/>
            <a:ext cx="2909700" cy="904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15" name="Google Shape;415;p22"/>
          <p:cNvSpPr txBox="1">
            <a:spLocks noGrp="1"/>
          </p:cNvSpPr>
          <p:nvPr>
            <p:ph type="title"/>
          </p:nvPr>
        </p:nvSpPr>
        <p:spPr>
          <a:xfrm>
            <a:off x="1918650" y="1613838"/>
            <a:ext cx="5306700" cy="148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416" name="Google Shape;416;p22"/>
          <p:cNvSpPr txBox="1">
            <a:spLocks noGrp="1"/>
          </p:cNvSpPr>
          <p:nvPr>
            <p:ph type="title" idx="2"/>
          </p:nvPr>
        </p:nvSpPr>
        <p:spPr>
          <a:xfrm>
            <a:off x="3843750" y="591063"/>
            <a:ext cx="1456500" cy="6756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6000"/>
              <a:buNone/>
              <a:defRPr sz="6000"/>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grpSp>
        <p:nvGrpSpPr>
          <p:cNvPr id="417" name="Google Shape;417;p22"/>
          <p:cNvGrpSpPr/>
          <p:nvPr/>
        </p:nvGrpSpPr>
        <p:grpSpPr>
          <a:xfrm rot="-697126" flipH="1">
            <a:off x="569287" y="-351303"/>
            <a:ext cx="1305393" cy="1346461"/>
            <a:chOff x="1492000" y="427450"/>
            <a:chExt cx="1188000" cy="1225375"/>
          </a:xfrm>
        </p:grpSpPr>
        <p:sp>
          <p:nvSpPr>
            <p:cNvPr id="418" name="Google Shape;418;p2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ext">
  <p:cSld name="CUSTOM_2">
    <p:spTree>
      <p:nvGrpSpPr>
        <p:cNvPr id="1" name="Shape 429"/>
        <p:cNvGrpSpPr/>
        <p:nvPr/>
      </p:nvGrpSpPr>
      <p:grpSpPr>
        <a:xfrm>
          <a:off x="0" y="0"/>
          <a:ext cx="0" cy="0"/>
          <a:chOff x="0" y="0"/>
          <a:chExt cx="0" cy="0"/>
        </a:xfrm>
      </p:grpSpPr>
      <p:grpSp>
        <p:nvGrpSpPr>
          <p:cNvPr id="430" name="Google Shape;430;p23"/>
          <p:cNvGrpSpPr/>
          <p:nvPr/>
        </p:nvGrpSpPr>
        <p:grpSpPr>
          <a:xfrm>
            <a:off x="-1700" y="329"/>
            <a:ext cx="9147400" cy="5142843"/>
            <a:chOff x="238125" y="854700"/>
            <a:chExt cx="7142500" cy="4015650"/>
          </a:xfrm>
        </p:grpSpPr>
        <p:sp>
          <p:nvSpPr>
            <p:cNvPr id="431" name="Google Shape;431;p2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3"/>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0" name="Google Shape;450;p23"/>
          <p:cNvSpPr txBox="1">
            <a:spLocks noGrp="1"/>
          </p:cNvSpPr>
          <p:nvPr>
            <p:ph type="subTitle" idx="1"/>
          </p:nvPr>
        </p:nvSpPr>
        <p:spPr>
          <a:xfrm>
            <a:off x="890100" y="1760244"/>
            <a:ext cx="7533900" cy="27771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600"/>
              <a:buChar char="●"/>
              <a:defRPr sz="160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451" name="Google Shape;451;p23"/>
          <p:cNvSpPr txBox="1">
            <a:spLocks noGrp="1"/>
          </p:cNvSpPr>
          <p:nvPr>
            <p:ph type="title"/>
          </p:nvPr>
        </p:nvSpPr>
        <p:spPr>
          <a:xfrm>
            <a:off x="4572000" y="540000"/>
            <a:ext cx="3852000" cy="10371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2"/>
        <p:cNvGrpSpPr/>
        <p:nvPr/>
      </p:nvGrpSpPr>
      <p:grpSpPr>
        <a:xfrm>
          <a:off x="0" y="0"/>
          <a:ext cx="0" cy="0"/>
          <a:chOff x="0" y="0"/>
          <a:chExt cx="0" cy="0"/>
        </a:xfrm>
      </p:grpSpPr>
      <p:grpSp>
        <p:nvGrpSpPr>
          <p:cNvPr id="453" name="Google Shape;453;p24"/>
          <p:cNvGrpSpPr/>
          <p:nvPr/>
        </p:nvGrpSpPr>
        <p:grpSpPr>
          <a:xfrm>
            <a:off x="-174525" y="-22399"/>
            <a:ext cx="9487164" cy="5193049"/>
            <a:chOff x="-174525" y="-22399"/>
            <a:chExt cx="9487164" cy="5193049"/>
          </a:xfrm>
        </p:grpSpPr>
        <p:sp>
          <p:nvSpPr>
            <p:cNvPr id="454" name="Google Shape;454;p24"/>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5" name="Google Shape;455;p24"/>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456" name="Google Shape;456;p24"/>
            <p:cNvGrpSpPr/>
            <p:nvPr/>
          </p:nvGrpSpPr>
          <p:grpSpPr>
            <a:xfrm>
              <a:off x="263005" y="845117"/>
              <a:ext cx="3790149" cy="3960313"/>
              <a:chOff x="263005" y="845117"/>
              <a:chExt cx="3790149" cy="3960313"/>
            </a:xfrm>
          </p:grpSpPr>
          <p:sp>
            <p:nvSpPr>
              <p:cNvPr id="457" name="Google Shape;457;p24"/>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4"/>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4"/>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4"/>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4"/>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4"/>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4"/>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4"/>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4"/>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4"/>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4"/>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4"/>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4"/>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4"/>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4"/>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2" name="Google Shape;472;p24"/>
            <p:cNvGrpSpPr/>
            <p:nvPr/>
          </p:nvGrpSpPr>
          <p:grpSpPr>
            <a:xfrm>
              <a:off x="5055305" y="845117"/>
              <a:ext cx="3790149" cy="3960313"/>
              <a:chOff x="263005" y="845117"/>
              <a:chExt cx="3790149" cy="3960313"/>
            </a:xfrm>
          </p:grpSpPr>
          <p:sp>
            <p:nvSpPr>
              <p:cNvPr id="473" name="Google Shape;473;p24"/>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4"/>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4"/>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4"/>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4"/>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4"/>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4"/>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4"/>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4"/>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4"/>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4"/>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4"/>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4"/>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24"/>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4"/>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88" name="Google Shape;488;p24"/>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489" name="Google Shape;489;p24"/>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490" name="Google Shape;490;p24"/>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491" name="Google Shape;491;p24"/>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492" name="Google Shape;492;p24"/>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493" name="Google Shape;493;p24"/>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494" name="Google Shape;494;p24"/>
          <p:cNvSpPr txBox="1">
            <a:spLocks noGrp="1"/>
          </p:cNvSpPr>
          <p:nvPr>
            <p:ph type="title"/>
          </p:nvPr>
        </p:nvSpPr>
        <p:spPr>
          <a:xfrm>
            <a:off x="720000" y="540000"/>
            <a:ext cx="3378600" cy="1017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95" name="Google Shape;495;p24"/>
          <p:cNvSpPr txBox="1">
            <a:spLocks noGrp="1"/>
          </p:cNvSpPr>
          <p:nvPr>
            <p:ph type="body" idx="1"/>
          </p:nvPr>
        </p:nvSpPr>
        <p:spPr>
          <a:xfrm>
            <a:off x="470700" y="3119125"/>
            <a:ext cx="3378600" cy="1285800"/>
          </a:xfrm>
          <a:prstGeom prst="rect">
            <a:avLst/>
          </a:prstGeom>
          <a:noFill/>
          <a:ln>
            <a:noFill/>
          </a:ln>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SzPts val="1400"/>
              <a:buChar char="●"/>
              <a:defRPr/>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96" name="Google Shape;496;p24"/>
          <p:cNvSpPr txBox="1">
            <a:spLocks noGrp="1"/>
          </p:cNvSpPr>
          <p:nvPr>
            <p:ph type="body" idx="2"/>
          </p:nvPr>
        </p:nvSpPr>
        <p:spPr>
          <a:xfrm>
            <a:off x="5368500" y="3105175"/>
            <a:ext cx="3177000" cy="1285800"/>
          </a:xfrm>
          <a:prstGeom prst="rect">
            <a:avLst/>
          </a:prstGeom>
          <a:noFill/>
          <a:ln>
            <a:noFill/>
          </a:ln>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SzPts val="1400"/>
              <a:buChar char="●"/>
              <a:defRPr/>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97" name="Google Shape;497;p24"/>
          <p:cNvSpPr txBox="1">
            <a:spLocks noGrp="1"/>
          </p:cNvSpPr>
          <p:nvPr>
            <p:ph type="subTitle" idx="3"/>
          </p:nvPr>
        </p:nvSpPr>
        <p:spPr>
          <a:xfrm>
            <a:off x="906900" y="2586400"/>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98" name="Google Shape;498;p24"/>
          <p:cNvSpPr txBox="1">
            <a:spLocks noGrp="1"/>
          </p:cNvSpPr>
          <p:nvPr>
            <p:ph type="subTitle" idx="4"/>
          </p:nvPr>
        </p:nvSpPr>
        <p:spPr>
          <a:xfrm>
            <a:off x="5703900" y="2572450"/>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hree Columns">
  <p:cSld name="CUSTOM_3">
    <p:spTree>
      <p:nvGrpSpPr>
        <p:cNvPr id="1" name="Shape 499"/>
        <p:cNvGrpSpPr/>
        <p:nvPr/>
      </p:nvGrpSpPr>
      <p:grpSpPr>
        <a:xfrm>
          <a:off x="0" y="0"/>
          <a:ext cx="0" cy="0"/>
          <a:chOff x="0" y="0"/>
          <a:chExt cx="0" cy="0"/>
        </a:xfrm>
      </p:grpSpPr>
      <p:grpSp>
        <p:nvGrpSpPr>
          <p:cNvPr id="500" name="Google Shape;500;p25"/>
          <p:cNvGrpSpPr/>
          <p:nvPr/>
        </p:nvGrpSpPr>
        <p:grpSpPr>
          <a:xfrm>
            <a:off x="-174525" y="-22399"/>
            <a:ext cx="9487164" cy="5193049"/>
            <a:chOff x="-174525" y="-22399"/>
            <a:chExt cx="9487164" cy="5193049"/>
          </a:xfrm>
        </p:grpSpPr>
        <p:sp>
          <p:nvSpPr>
            <p:cNvPr id="501" name="Google Shape;501;p25"/>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2" name="Google Shape;502;p2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503" name="Google Shape;503;p25"/>
            <p:cNvGrpSpPr/>
            <p:nvPr/>
          </p:nvGrpSpPr>
          <p:grpSpPr>
            <a:xfrm>
              <a:off x="263005" y="845117"/>
              <a:ext cx="3790149" cy="3960313"/>
              <a:chOff x="263005" y="845117"/>
              <a:chExt cx="3790149" cy="3960313"/>
            </a:xfrm>
          </p:grpSpPr>
          <p:sp>
            <p:nvSpPr>
              <p:cNvPr id="504" name="Google Shape;504;p2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9" name="Google Shape;519;p25"/>
            <p:cNvGrpSpPr/>
            <p:nvPr/>
          </p:nvGrpSpPr>
          <p:grpSpPr>
            <a:xfrm>
              <a:off x="5055305" y="845117"/>
              <a:ext cx="3790149" cy="3960313"/>
              <a:chOff x="263005" y="845117"/>
              <a:chExt cx="3790149" cy="3960313"/>
            </a:xfrm>
          </p:grpSpPr>
          <p:sp>
            <p:nvSpPr>
              <p:cNvPr id="520" name="Google Shape;520;p2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35" name="Google Shape;535;p25"/>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536" name="Google Shape;536;p25"/>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37" name="Google Shape;537;p25"/>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38" name="Google Shape;538;p25"/>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39" name="Google Shape;539;p25"/>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40" name="Google Shape;540;p2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541" name="Google Shape;541;p25"/>
          <p:cNvSpPr txBox="1">
            <a:spLocks noGrp="1"/>
          </p:cNvSpPr>
          <p:nvPr>
            <p:ph type="title"/>
          </p:nvPr>
        </p:nvSpPr>
        <p:spPr>
          <a:xfrm>
            <a:off x="720000" y="540000"/>
            <a:ext cx="3087300" cy="1459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42" name="Google Shape;542;p25"/>
          <p:cNvSpPr txBox="1">
            <a:spLocks noGrp="1"/>
          </p:cNvSpPr>
          <p:nvPr>
            <p:ph type="subTitle" idx="1"/>
          </p:nvPr>
        </p:nvSpPr>
        <p:spPr>
          <a:xfrm>
            <a:off x="5703898" y="867200"/>
            <a:ext cx="1041600" cy="406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3" name="Google Shape;543;p25"/>
          <p:cNvSpPr txBox="1">
            <a:spLocks noGrp="1"/>
          </p:cNvSpPr>
          <p:nvPr>
            <p:ph type="subTitle" idx="2"/>
          </p:nvPr>
        </p:nvSpPr>
        <p:spPr>
          <a:xfrm>
            <a:off x="5703898" y="2856550"/>
            <a:ext cx="1041600" cy="406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4" name="Google Shape;544;p25"/>
          <p:cNvSpPr txBox="1">
            <a:spLocks noGrp="1"/>
          </p:cNvSpPr>
          <p:nvPr>
            <p:ph type="subTitle" idx="3"/>
          </p:nvPr>
        </p:nvSpPr>
        <p:spPr>
          <a:xfrm>
            <a:off x="906900" y="2856550"/>
            <a:ext cx="1041600" cy="406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5" name="Google Shape;545;p25"/>
          <p:cNvSpPr txBox="1">
            <a:spLocks noGrp="1"/>
          </p:cNvSpPr>
          <p:nvPr>
            <p:ph type="subTitle" idx="4"/>
          </p:nvPr>
        </p:nvSpPr>
        <p:spPr>
          <a:xfrm>
            <a:off x="906900" y="3263350"/>
            <a:ext cx="2506200" cy="1134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6" name="Google Shape;546;p25"/>
          <p:cNvSpPr txBox="1">
            <a:spLocks noGrp="1"/>
          </p:cNvSpPr>
          <p:nvPr>
            <p:ph type="subTitle" idx="5"/>
          </p:nvPr>
        </p:nvSpPr>
        <p:spPr>
          <a:xfrm>
            <a:off x="5703900" y="3263350"/>
            <a:ext cx="2506200" cy="1134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7" name="Google Shape;547;p25"/>
          <p:cNvSpPr txBox="1">
            <a:spLocks noGrp="1"/>
          </p:cNvSpPr>
          <p:nvPr>
            <p:ph type="subTitle" idx="6"/>
          </p:nvPr>
        </p:nvSpPr>
        <p:spPr>
          <a:xfrm>
            <a:off x="5703900" y="1289800"/>
            <a:ext cx="2506200" cy="1134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1">
  <p:cSld name="CUSTOM_4">
    <p:spTree>
      <p:nvGrpSpPr>
        <p:cNvPr id="1" name="Shape 548"/>
        <p:cNvGrpSpPr/>
        <p:nvPr/>
      </p:nvGrpSpPr>
      <p:grpSpPr>
        <a:xfrm>
          <a:off x="0" y="0"/>
          <a:ext cx="0" cy="0"/>
          <a:chOff x="0" y="0"/>
          <a:chExt cx="0" cy="0"/>
        </a:xfrm>
      </p:grpSpPr>
      <p:grpSp>
        <p:nvGrpSpPr>
          <p:cNvPr id="549" name="Google Shape;549;p26"/>
          <p:cNvGrpSpPr/>
          <p:nvPr/>
        </p:nvGrpSpPr>
        <p:grpSpPr>
          <a:xfrm>
            <a:off x="-1700" y="329"/>
            <a:ext cx="9147400" cy="5142843"/>
            <a:chOff x="238125" y="854700"/>
            <a:chExt cx="7142500" cy="4015650"/>
          </a:xfrm>
        </p:grpSpPr>
        <p:sp>
          <p:nvSpPr>
            <p:cNvPr id="550" name="Google Shape;550;p26"/>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6"/>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6"/>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6"/>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6"/>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6"/>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6"/>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6"/>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6"/>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6"/>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6"/>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6"/>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6"/>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6"/>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6"/>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6"/>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6"/>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6"/>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6"/>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6"/>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6"/>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6"/>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2" name="Google Shape;572;p26"/>
          <p:cNvSpPr txBox="1">
            <a:spLocks noGrp="1"/>
          </p:cNvSpPr>
          <p:nvPr>
            <p:ph type="title"/>
          </p:nvPr>
        </p:nvSpPr>
        <p:spPr>
          <a:xfrm>
            <a:off x="5314275" y="982000"/>
            <a:ext cx="3109500" cy="13386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73" name="Google Shape;573;p26"/>
          <p:cNvSpPr txBox="1">
            <a:spLocks noGrp="1"/>
          </p:cNvSpPr>
          <p:nvPr>
            <p:ph type="subTitle" idx="1"/>
          </p:nvPr>
        </p:nvSpPr>
        <p:spPr>
          <a:xfrm>
            <a:off x="6241125" y="2642075"/>
            <a:ext cx="2182800" cy="14367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Title">
  <p:cSld name="CUSTOM_5">
    <p:bg>
      <p:bgPr>
        <a:solidFill>
          <a:schemeClr val="lt2"/>
        </a:solidFill>
        <a:effectLst/>
      </p:bgPr>
    </p:bg>
    <p:spTree>
      <p:nvGrpSpPr>
        <p:cNvPr id="1" name="Shape 574"/>
        <p:cNvGrpSpPr/>
        <p:nvPr/>
      </p:nvGrpSpPr>
      <p:grpSpPr>
        <a:xfrm>
          <a:off x="0" y="0"/>
          <a:ext cx="0" cy="0"/>
          <a:chOff x="0" y="0"/>
          <a:chExt cx="0" cy="0"/>
        </a:xfrm>
      </p:grpSpPr>
      <p:sp>
        <p:nvSpPr>
          <p:cNvPr id="575" name="Google Shape;575;p27"/>
          <p:cNvSpPr txBox="1">
            <a:spLocks noGrp="1"/>
          </p:cNvSpPr>
          <p:nvPr>
            <p:ph type="title"/>
          </p:nvPr>
        </p:nvSpPr>
        <p:spPr>
          <a:xfrm>
            <a:off x="3223200" y="1570950"/>
            <a:ext cx="2697600" cy="2001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6"/>
        <p:cNvGrpSpPr/>
        <p:nvPr/>
      </p:nvGrpSpPr>
      <p:grpSpPr>
        <a:xfrm>
          <a:off x="0" y="0"/>
          <a:ext cx="0" cy="0"/>
          <a:chOff x="0" y="0"/>
          <a:chExt cx="0" cy="0"/>
        </a:xfrm>
      </p:grpSpPr>
      <p:grpSp>
        <p:nvGrpSpPr>
          <p:cNvPr id="577" name="Google Shape;577;p28"/>
          <p:cNvGrpSpPr/>
          <p:nvPr/>
        </p:nvGrpSpPr>
        <p:grpSpPr>
          <a:xfrm>
            <a:off x="-1700" y="329"/>
            <a:ext cx="9147400" cy="5142843"/>
            <a:chOff x="238125" y="854700"/>
            <a:chExt cx="7142500" cy="4015650"/>
          </a:xfrm>
        </p:grpSpPr>
        <p:sp>
          <p:nvSpPr>
            <p:cNvPr id="578" name="Google Shape;578;p2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2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2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8"/>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97" name="Google Shape;597;p28"/>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598" name="Google Shape;598;p28"/>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8"/>
          <p:cNvSpPr txBox="1">
            <a:spLocks noGrp="1"/>
          </p:cNvSpPr>
          <p:nvPr>
            <p:ph type="title"/>
          </p:nvPr>
        </p:nvSpPr>
        <p:spPr>
          <a:xfrm>
            <a:off x="720000" y="1484450"/>
            <a:ext cx="3519300" cy="1679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4800"/>
              <a:buNone/>
              <a:defRPr sz="55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600" name="Google Shape;600;p28"/>
          <p:cNvSpPr txBox="1">
            <a:spLocks noGrp="1"/>
          </p:cNvSpPr>
          <p:nvPr>
            <p:ph type="subTitle" idx="1"/>
          </p:nvPr>
        </p:nvSpPr>
        <p:spPr>
          <a:xfrm rot="684086">
            <a:off x="5795226" y="1704730"/>
            <a:ext cx="1878775" cy="1788169"/>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design">
  <p:cSld name="CUSTOM_11">
    <p:spTree>
      <p:nvGrpSpPr>
        <p:cNvPr id="1" name="Shape 601"/>
        <p:cNvGrpSpPr/>
        <p:nvPr/>
      </p:nvGrpSpPr>
      <p:grpSpPr>
        <a:xfrm>
          <a:off x="0" y="0"/>
          <a:ext cx="0" cy="0"/>
          <a:chOff x="0" y="0"/>
          <a:chExt cx="0" cy="0"/>
        </a:xfrm>
      </p:grpSpPr>
      <p:sp>
        <p:nvSpPr>
          <p:cNvPr id="602" name="Google Shape;602;p29"/>
          <p:cNvSpPr txBox="1">
            <a:spLocks noGrp="1"/>
          </p:cNvSpPr>
          <p:nvPr>
            <p:ph type="title"/>
          </p:nvPr>
        </p:nvSpPr>
        <p:spPr>
          <a:xfrm>
            <a:off x="4572000" y="540000"/>
            <a:ext cx="3852000" cy="4887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grpSp>
        <p:nvGrpSpPr>
          <p:cNvPr id="603" name="Google Shape;603;p29"/>
          <p:cNvGrpSpPr/>
          <p:nvPr/>
        </p:nvGrpSpPr>
        <p:grpSpPr>
          <a:xfrm>
            <a:off x="-1700" y="329"/>
            <a:ext cx="9147400" cy="5142843"/>
            <a:chOff x="238125" y="854700"/>
            <a:chExt cx="7142500" cy="4015650"/>
          </a:xfrm>
        </p:grpSpPr>
        <p:sp>
          <p:nvSpPr>
            <p:cNvPr id="604" name="Google Shape;604;p2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9"/>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9"/>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9"/>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9"/>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Four Columns">
  <p:cSld name="CUSTOM_6">
    <p:spTree>
      <p:nvGrpSpPr>
        <p:cNvPr id="1" name="Shape 626"/>
        <p:cNvGrpSpPr/>
        <p:nvPr/>
      </p:nvGrpSpPr>
      <p:grpSpPr>
        <a:xfrm>
          <a:off x="0" y="0"/>
          <a:ext cx="0" cy="0"/>
          <a:chOff x="0" y="0"/>
          <a:chExt cx="0" cy="0"/>
        </a:xfrm>
      </p:grpSpPr>
      <p:grpSp>
        <p:nvGrpSpPr>
          <p:cNvPr id="627" name="Google Shape;627;p30"/>
          <p:cNvGrpSpPr/>
          <p:nvPr/>
        </p:nvGrpSpPr>
        <p:grpSpPr>
          <a:xfrm>
            <a:off x="-174525" y="-22399"/>
            <a:ext cx="9487164" cy="5193049"/>
            <a:chOff x="-174525" y="-22399"/>
            <a:chExt cx="9487164" cy="5193049"/>
          </a:xfrm>
        </p:grpSpPr>
        <p:sp>
          <p:nvSpPr>
            <p:cNvPr id="628" name="Google Shape;628;p30"/>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9" name="Google Shape;629;p3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630" name="Google Shape;630;p30"/>
            <p:cNvGrpSpPr/>
            <p:nvPr/>
          </p:nvGrpSpPr>
          <p:grpSpPr>
            <a:xfrm>
              <a:off x="263005" y="845117"/>
              <a:ext cx="3790149" cy="3960313"/>
              <a:chOff x="263005" y="845117"/>
              <a:chExt cx="3790149" cy="3960313"/>
            </a:xfrm>
          </p:grpSpPr>
          <p:sp>
            <p:nvSpPr>
              <p:cNvPr id="631" name="Google Shape;631;p3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6" name="Google Shape;646;p30"/>
            <p:cNvGrpSpPr/>
            <p:nvPr/>
          </p:nvGrpSpPr>
          <p:grpSpPr>
            <a:xfrm>
              <a:off x="5055305" y="845117"/>
              <a:ext cx="3790149" cy="3960313"/>
              <a:chOff x="263005" y="845117"/>
              <a:chExt cx="3790149" cy="3960313"/>
            </a:xfrm>
          </p:grpSpPr>
          <p:sp>
            <p:nvSpPr>
              <p:cNvPr id="647" name="Google Shape;647;p3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62" name="Google Shape;662;p30"/>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663" name="Google Shape;663;p30"/>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4" name="Google Shape;664;p30"/>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5" name="Google Shape;665;p30"/>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6" name="Google Shape;666;p30"/>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7" name="Google Shape;667;p3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668" name="Google Shape;668;p30"/>
          <p:cNvSpPr txBox="1">
            <a:spLocks noGrp="1"/>
          </p:cNvSpPr>
          <p:nvPr>
            <p:ph type="subTitle" idx="1"/>
          </p:nvPr>
        </p:nvSpPr>
        <p:spPr>
          <a:xfrm>
            <a:off x="906900" y="3567725"/>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69" name="Google Shape;669;p30"/>
          <p:cNvSpPr txBox="1">
            <a:spLocks noGrp="1"/>
          </p:cNvSpPr>
          <p:nvPr>
            <p:ph type="subTitle" idx="2"/>
          </p:nvPr>
        </p:nvSpPr>
        <p:spPr>
          <a:xfrm>
            <a:off x="5703900" y="3567725"/>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0" name="Google Shape;670;p30"/>
          <p:cNvSpPr txBox="1">
            <a:spLocks noGrp="1"/>
          </p:cNvSpPr>
          <p:nvPr>
            <p:ph type="subTitle" idx="3"/>
          </p:nvPr>
        </p:nvSpPr>
        <p:spPr>
          <a:xfrm>
            <a:off x="906900" y="2028275"/>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1" name="Google Shape;671;p30"/>
          <p:cNvSpPr txBox="1">
            <a:spLocks noGrp="1"/>
          </p:cNvSpPr>
          <p:nvPr>
            <p:ph type="subTitle" idx="4"/>
          </p:nvPr>
        </p:nvSpPr>
        <p:spPr>
          <a:xfrm>
            <a:off x="5427475" y="1810450"/>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2" name="Google Shape;672;p30"/>
          <p:cNvSpPr txBox="1">
            <a:spLocks noGrp="1"/>
          </p:cNvSpPr>
          <p:nvPr>
            <p:ph type="subTitle" idx="5"/>
          </p:nvPr>
        </p:nvSpPr>
        <p:spPr>
          <a:xfrm>
            <a:off x="906900" y="2520325"/>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3" name="Google Shape;673;p30"/>
          <p:cNvSpPr txBox="1">
            <a:spLocks noGrp="1"/>
          </p:cNvSpPr>
          <p:nvPr>
            <p:ph type="subTitle" idx="6"/>
          </p:nvPr>
        </p:nvSpPr>
        <p:spPr>
          <a:xfrm>
            <a:off x="5703900" y="2520325"/>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4" name="Google Shape;674;p30"/>
          <p:cNvSpPr txBox="1">
            <a:spLocks noGrp="1"/>
          </p:cNvSpPr>
          <p:nvPr>
            <p:ph type="subTitle" idx="7"/>
          </p:nvPr>
        </p:nvSpPr>
        <p:spPr>
          <a:xfrm>
            <a:off x="906900" y="4030800"/>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5" name="Google Shape;675;p30"/>
          <p:cNvSpPr txBox="1">
            <a:spLocks noGrp="1"/>
          </p:cNvSpPr>
          <p:nvPr>
            <p:ph type="subTitle" idx="8"/>
          </p:nvPr>
        </p:nvSpPr>
        <p:spPr>
          <a:xfrm>
            <a:off x="5703900" y="4030800"/>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6" name="Google Shape;676;p30"/>
          <p:cNvSpPr txBox="1">
            <a:spLocks noGrp="1"/>
          </p:cNvSpPr>
          <p:nvPr>
            <p:ph type="title"/>
          </p:nvPr>
        </p:nvSpPr>
        <p:spPr>
          <a:xfrm>
            <a:off x="720000" y="540000"/>
            <a:ext cx="3330000" cy="996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7"/>
        <p:cNvGrpSpPr/>
        <p:nvPr/>
      </p:nvGrpSpPr>
      <p:grpSpPr>
        <a:xfrm>
          <a:off x="0" y="0"/>
          <a:ext cx="0" cy="0"/>
          <a:chOff x="0" y="0"/>
          <a:chExt cx="0" cy="0"/>
        </a:xfrm>
      </p:grpSpPr>
      <p:grpSp>
        <p:nvGrpSpPr>
          <p:cNvPr id="678" name="Google Shape;678;p31"/>
          <p:cNvGrpSpPr/>
          <p:nvPr/>
        </p:nvGrpSpPr>
        <p:grpSpPr>
          <a:xfrm>
            <a:off x="-1700" y="329"/>
            <a:ext cx="9147400" cy="5142843"/>
            <a:chOff x="238125" y="854700"/>
            <a:chExt cx="7142500" cy="4015650"/>
          </a:xfrm>
        </p:grpSpPr>
        <p:sp>
          <p:nvSpPr>
            <p:cNvPr id="679" name="Google Shape;679;p3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1"/>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1"/>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3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1"/>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31"/>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3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3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3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3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3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1" name="Google Shape;701;p31"/>
          <p:cNvSpPr txBox="1">
            <a:spLocks noGrp="1"/>
          </p:cNvSpPr>
          <p:nvPr>
            <p:ph type="title"/>
          </p:nvPr>
        </p:nvSpPr>
        <p:spPr>
          <a:xfrm>
            <a:off x="720000" y="540000"/>
            <a:ext cx="4824600" cy="993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632000"/>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2"/>
        <p:cNvGrpSpPr/>
        <p:nvPr/>
      </p:nvGrpSpPr>
      <p:grpSpPr>
        <a:xfrm>
          <a:off x="0" y="0"/>
          <a:ext cx="0" cy="0"/>
          <a:chOff x="0" y="0"/>
          <a:chExt cx="0" cy="0"/>
        </a:xfrm>
      </p:grpSpPr>
      <p:grpSp>
        <p:nvGrpSpPr>
          <p:cNvPr id="703" name="Google Shape;703;p32"/>
          <p:cNvGrpSpPr/>
          <p:nvPr/>
        </p:nvGrpSpPr>
        <p:grpSpPr>
          <a:xfrm>
            <a:off x="-1700" y="329"/>
            <a:ext cx="9147400" cy="5142843"/>
            <a:chOff x="238125" y="854700"/>
            <a:chExt cx="7142500" cy="4015650"/>
          </a:xfrm>
        </p:grpSpPr>
        <p:sp>
          <p:nvSpPr>
            <p:cNvPr id="704" name="Google Shape;704;p32"/>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32"/>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32"/>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32"/>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32"/>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32"/>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32"/>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32"/>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32"/>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32"/>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32"/>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32"/>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2"/>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2"/>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32"/>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2"/>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32"/>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32"/>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32"/>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23" name="Google Shape;723;p32"/>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724" name="Google Shape;724;p32"/>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32"/>
          <p:cNvSpPr txBox="1">
            <a:spLocks noGrp="1"/>
          </p:cNvSpPr>
          <p:nvPr>
            <p:ph type="title"/>
          </p:nvPr>
        </p:nvSpPr>
        <p:spPr>
          <a:xfrm>
            <a:off x="720000" y="540000"/>
            <a:ext cx="5363400" cy="572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Six Columns">
  <p:cSld name="CUSTOM_7">
    <p:spTree>
      <p:nvGrpSpPr>
        <p:cNvPr id="1" name="Shape 726"/>
        <p:cNvGrpSpPr/>
        <p:nvPr/>
      </p:nvGrpSpPr>
      <p:grpSpPr>
        <a:xfrm>
          <a:off x="0" y="0"/>
          <a:ext cx="0" cy="0"/>
          <a:chOff x="0" y="0"/>
          <a:chExt cx="0" cy="0"/>
        </a:xfrm>
      </p:grpSpPr>
      <p:grpSp>
        <p:nvGrpSpPr>
          <p:cNvPr id="727" name="Google Shape;727;p33"/>
          <p:cNvGrpSpPr/>
          <p:nvPr/>
        </p:nvGrpSpPr>
        <p:grpSpPr>
          <a:xfrm>
            <a:off x="-1700" y="329"/>
            <a:ext cx="9147400" cy="5142843"/>
            <a:chOff x="238125" y="854700"/>
            <a:chExt cx="7142500" cy="4015650"/>
          </a:xfrm>
        </p:grpSpPr>
        <p:sp>
          <p:nvSpPr>
            <p:cNvPr id="728" name="Google Shape;728;p3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3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3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3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3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3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3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3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3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33"/>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33"/>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3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3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3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33"/>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33"/>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3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3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3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3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0" name="Google Shape;750;p33"/>
          <p:cNvSpPr txBox="1">
            <a:spLocks noGrp="1"/>
          </p:cNvSpPr>
          <p:nvPr>
            <p:ph type="subTitle" idx="1"/>
          </p:nvPr>
        </p:nvSpPr>
        <p:spPr>
          <a:xfrm>
            <a:off x="804150" y="3222265"/>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Font typeface="Itim"/>
              <a:buNone/>
              <a:defRPr sz="1600" b="1">
                <a:latin typeface="Itim"/>
                <a:ea typeface="Itim"/>
                <a:cs typeface="Itim"/>
                <a:sym typeface="Itim"/>
              </a:defRPr>
            </a:lvl2pPr>
            <a:lvl3pPr lvl="2" algn="ctr" rtl="0">
              <a:lnSpc>
                <a:spcPct val="100000"/>
              </a:lnSpc>
              <a:spcBef>
                <a:spcPts val="0"/>
              </a:spcBef>
              <a:spcAft>
                <a:spcPts val="0"/>
              </a:spcAft>
              <a:buSzPts val="1600"/>
              <a:buFont typeface="Itim"/>
              <a:buNone/>
              <a:defRPr sz="1600" b="1">
                <a:latin typeface="Itim"/>
                <a:ea typeface="Itim"/>
                <a:cs typeface="Itim"/>
                <a:sym typeface="Itim"/>
              </a:defRPr>
            </a:lvl3pPr>
            <a:lvl4pPr lvl="3" algn="ctr" rtl="0">
              <a:lnSpc>
                <a:spcPct val="100000"/>
              </a:lnSpc>
              <a:spcBef>
                <a:spcPts val="0"/>
              </a:spcBef>
              <a:spcAft>
                <a:spcPts val="0"/>
              </a:spcAft>
              <a:buSzPts val="1600"/>
              <a:buFont typeface="Itim"/>
              <a:buNone/>
              <a:defRPr sz="1600" b="1">
                <a:latin typeface="Itim"/>
                <a:ea typeface="Itim"/>
                <a:cs typeface="Itim"/>
                <a:sym typeface="Itim"/>
              </a:defRPr>
            </a:lvl4pPr>
            <a:lvl5pPr lvl="4" algn="ctr" rtl="0">
              <a:lnSpc>
                <a:spcPct val="100000"/>
              </a:lnSpc>
              <a:spcBef>
                <a:spcPts val="0"/>
              </a:spcBef>
              <a:spcAft>
                <a:spcPts val="0"/>
              </a:spcAft>
              <a:buSzPts val="1600"/>
              <a:buFont typeface="Itim"/>
              <a:buNone/>
              <a:defRPr sz="1600" b="1">
                <a:latin typeface="Itim"/>
                <a:ea typeface="Itim"/>
                <a:cs typeface="Itim"/>
                <a:sym typeface="Itim"/>
              </a:defRPr>
            </a:lvl5pPr>
            <a:lvl6pPr lvl="5" algn="ctr" rtl="0">
              <a:lnSpc>
                <a:spcPct val="100000"/>
              </a:lnSpc>
              <a:spcBef>
                <a:spcPts val="0"/>
              </a:spcBef>
              <a:spcAft>
                <a:spcPts val="0"/>
              </a:spcAft>
              <a:buSzPts val="1600"/>
              <a:buFont typeface="Itim"/>
              <a:buNone/>
              <a:defRPr sz="1600" b="1">
                <a:latin typeface="Itim"/>
                <a:ea typeface="Itim"/>
                <a:cs typeface="Itim"/>
                <a:sym typeface="Itim"/>
              </a:defRPr>
            </a:lvl6pPr>
            <a:lvl7pPr lvl="6" algn="ctr" rtl="0">
              <a:lnSpc>
                <a:spcPct val="100000"/>
              </a:lnSpc>
              <a:spcBef>
                <a:spcPts val="0"/>
              </a:spcBef>
              <a:spcAft>
                <a:spcPts val="0"/>
              </a:spcAft>
              <a:buSzPts val="1600"/>
              <a:buFont typeface="Itim"/>
              <a:buNone/>
              <a:defRPr sz="1600" b="1">
                <a:latin typeface="Itim"/>
                <a:ea typeface="Itim"/>
                <a:cs typeface="Itim"/>
                <a:sym typeface="Itim"/>
              </a:defRPr>
            </a:lvl7pPr>
            <a:lvl8pPr lvl="7" algn="ctr" rtl="0">
              <a:lnSpc>
                <a:spcPct val="100000"/>
              </a:lnSpc>
              <a:spcBef>
                <a:spcPts val="0"/>
              </a:spcBef>
              <a:spcAft>
                <a:spcPts val="0"/>
              </a:spcAft>
              <a:buSzPts val="1600"/>
              <a:buFont typeface="Itim"/>
              <a:buNone/>
              <a:defRPr sz="1600" b="1">
                <a:latin typeface="Itim"/>
                <a:ea typeface="Itim"/>
                <a:cs typeface="Itim"/>
                <a:sym typeface="Itim"/>
              </a:defRPr>
            </a:lvl8pPr>
            <a:lvl9pPr lvl="8" algn="ctr" rtl="0">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751" name="Google Shape;751;p33"/>
          <p:cNvSpPr txBox="1">
            <a:spLocks noGrp="1"/>
          </p:cNvSpPr>
          <p:nvPr>
            <p:ph type="subTitle" idx="2"/>
          </p:nvPr>
        </p:nvSpPr>
        <p:spPr>
          <a:xfrm>
            <a:off x="5833650" y="3222265"/>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Font typeface="Itim"/>
              <a:buNone/>
              <a:defRPr sz="1600" b="1">
                <a:latin typeface="Itim"/>
                <a:ea typeface="Itim"/>
                <a:cs typeface="Itim"/>
                <a:sym typeface="Itim"/>
              </a:defRPr>
            </a:lvl2pPr>
            <a:lvl3pPr lvl="2" algn="ctr" rtl="0">
              <a:lnSpc>
                <a:spcPct val="100000"/>
              </a:lnSpc>
              <a:spcBef>
                <a:spcPts val="0"/>
              </a:spcBef>
              <a:spcAft>
                <a:spcPts val="0"/>
              </a:spcAft>
              <a:buSzPts val="1600"/>
              <a:buFont typeface="Itim"/>
              <a:buNone/>
              <a:defRPr sz="1600" b="1">
                <a:latin typeface="Itim"/>
                <a:ea typeface="Itim"/>
                <a:cs typeface="Itim"/>
                <a:sym typeface="Itim"/>
              </a:defRPr>
            </a:lvl3pPr>
            <a:lvl4pPr lvl="3" algn="ctr" rtl="0">
              <a:lnSpc>
                <a:spcPct val="100000"/>
              </a:lnSpc>
              <a:spcBef>
                <a:spcPts val="0"/>
              </a:spcBef>
              <a:spcAft>
                <a:spcPts val="0"/>
              </a:spcAft>
              <a:buSzPts val="1600"/>
              <a:buFont typeface="Itim"/>
              <a:buNone/>
              <a:defRPr sz="1600" b="1">
                <a:latin typeface="Itim"/>
                <a:ea typeface="Itim"/>
                <a:cs typeface="Itim"/>
                <a:sym typeface="Itim"/>
              </a:defRPr>
            </a:lvl4pPr>
            <a:lvl5pPr lvl="4" algn="ctr" rtl="0">
              <a:lnSpc>
                <a:spcPct val="100000"/>
              </a:lnSpc>
              <a:spcBef>
                <a:spcPts val="0"/>
              </a:spcBef>
              <a:spcAft>
                <a:spcPts val="0"/>
              </a:spcAft>
              <a:buSzPts val="1600"/>
              <a:buFont typeface="Itim"/>
              <a:buNone/>
              <a:defRPr sz="1600" b="1">
                <a:latin typeface="Itim"/>
                <a:ea typeface="Itim"/>
                <a:cs typeface="Itim"/>
                <a:sym typeface="Itim"/>
              </a:defRPr>
            </a:lvl5pPr>
            <a:lvl6pPr lvl="5" algn="ctr" rtl="0">
              <a:lnSpc>
                <a:spcPct val="100000"/>
              </a:lnSpc>
              <a:spcBef>
                <a:spcPts val="0"/>
              </a:spcBef>
              <a:spcAft>
                <a:spcPts val="0"/>
              </a:spcAft>
              <a:buSzPts val="1600"/>
              <a:buFont typeface="Itim"/>
              <a:buNone/>
              <a:defRPr sz="1600" b="1">
                <a:latin typeface="Itim"/>
                <a:ea typeface="Itim"/>
                <a:cs typeface="Itim"/>
                <a:sym typeface="Itim"/>
              </a:defRPr>
            </a:lvl6pPr>
            <a:lvl7pPr lvl="6" algn="ctr" rtl="0">
              <a:lnSpc>
                <a:spcPct val="100000"/>
              </a:lnSpc>
              <a:spcBef>
                <a:spcPts val="0"/>
              </a:spcBef>
              <a:spcAft>
                <a:spcPts val="0"/>
              </a:spcAft>
              <a:buSzPts val="1600"/>
              <a:buFont typeface="Itim"/>
              <a:buNone/>
              <a:defRPr sz="1600" b="1">
                <a:latin typeface="Itim"/>
                <a:ea typeface="Itim"/>
                <a:cs typeface="Itim"/>
                <a:sym typeface="Itim"/>
              </a:defRPr>
            </a:lvl7pPr>
            <a:lvl8pPr lvl="7" algn="ctr" rtl="0">
              <a:lnSpc>
                <a:spcPct val="100000"/>
              </a:lnSpc>
              <a:spcBef>
                <a:spcPts val="0"/>
              </a:spcBef>
              <a:spcAft>
                <a:spcPts val="0"/>
              </a:spcAft>
              <a:buSzPts val="1600"/>
              <a:buFont typeface="Itim"/>
              <a:buNone/>
              <a:defRPr sz="1600" b="1">
                <a:latin typeface="Itim"/>
                <a:ea typeface="Itim"/>
                <a:cs typeface="Itim"/>
                <a:sym typeface="Itim"/>
              </a:defRPr>
            </a:lvl8pPr>
            <a:lvl9pPr lvl="8" algn="ctr" rtl="0">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752" name="Google Shape;752;p33"/>
          <p:cNvSpPr txBox="1">
            <a:spLocks noGrp="1"/>
          </p:cNvSpPr>
          <p:nvPr>
            <p:ph type="subTitle" idx="3"/>
          </p:nvPr>
        </p:nvSpPr>
        <p:spPr>
          <a:xfrm>
            <a:off x="804150" y="1682815"/>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Font typeface="Itim"/>
              <a:buNone/>
              <a:defRPr sz="1600" b="1">
                <a:latin typeface="Itim"/>
                <a:ea typeface="Itim"/>
                <a:cs typeface="Itim"/>
                <a:sym typeface="Itim"/>
              </a:defRPr>
            </a:lvl2pPr>
            <a:lvl3pPr lvl="2" algn="ctr" rtl="0">
              <a:lnSpc>
                <a:spcPct val="100000"/>
              </a:lnSpc>
              <a:spcBef>
                <a:spcPts val="0"/>
              </a:spcBef>
              <a:spcAft>
                <a:spcPts val="0"/>
              </a:spcAft>
              <a:buSzPts val="1600"/>
              <a:buFont typeface="Itim"/>
              <a:buNone/>
              <a:defRPr sz="1600" b="1">
                <a:latin typeface="Itim"/>
                <a:ea typeface="Itim"/>
                <a:cs typeface="Itim"/>
                <a:sym typeface="Itim"/>
              </a:defRPr>
            </a:lvl3pPr>
            <a:lvl4pPr lvl="3" algn="ctr" rtl="0">
              <a:lnSpc>
                <a:spcPct val="100000"/>
              </a:lnSpc>
              <a:spcBef>
                <a:spcPts val="0"/>
              </a:spcBef>
              <a:spcAft>
                <a:spcPts val="0"/>
              </a:spcAft>
              <a:buSzPts val="1600"/>
              <a:buFont typeface="Itim"/>
              <a:buNone/>
              <a:defRPr sz="1600" b="1">
                <a:latin typeface="Itim"/>
                <a:ea typeface="Itim"/>
                <a:cs typeface="Itim"/>
                <a:sym typeface="Itim"/>
              </a:defRPr>
            </a:lvl4pPr>
            <a:lvl5pPr lvl="4" algn="ctr" rtl="0">
              <a:lnSpc>
                <a:spcPct val="100000"/>
              </a:lnSpc>
              <a:spcBef>
                <a:spcPts val="0"/>
              </a:spcBef>
              <a:spcAft>
                <a:spcPts val="0"/>
              </a:spcAft>
              <a:buSzPts val="1600"/>
              <a:buFont typeface="Itim"/>
              <a:buNone/>
              <a:defRPr sz="1600" b="1">
                <a:latin typeface="Itim"/>
                <a:ea typeface="Itim"/>
                <a:cs typeface="Itim"/>
                <a:sym typeface="Itim"/>
              </a:defRPr>
            </a:lvl5pPr>
            <a:lvl6pPr lvl="5" algn="ctr" rtl="0">
              <a:lnSpc>
                <a:spcPct val="100000"/>
              </a:lnSpc>
              <a:spcBef>
                <a:spcPts val="0"/>
              </a:spcBef>
              <a:spcAft>
                <a:spcPts val="0"/>
              </a:spcAft>
              <a:buSzPts val="1600"/>
              <a:buFont typeface="Itim"/>
              <a:buNone/>
              <a:defRPr sz="1600" b="1">
                <a:latin typeface="Itim"/>
                <a:ea typeface="Itim"/>
                <a:cs typeface="Itim"/>
                <a:sym typeface="Itim"/>
              </a:defRPr>
            </a:lvl6pPr>
            <a:lvl7pPr lvl="6" algn="ctr" rtl="0">
              <a:lnSpc>
                <a:spcPct val="100000"/>
              </a:lnSpc>
              <a:spcBef>
                <a:spcPts val="0"/>
              </a:spcBef>
              <a:spcAft>
                <a:spcPts val="0"/>
              </a:spcAft>
              <a:buSzPts val="1600"/>
              <a:buFont typeface="Itim"/>
              <a:buNone/>
              <a:defRPr sz="1600" b="1">
                <a:latin typeface="Itim"/>
                <a:ea typeface="Itim"/>
                <a:cs typeface="Itim"/>
                <a:sym typeface="Itim"/>
              </a:defRPr>
            </a:lvl7pPr>
            <a:lvl8pPr lvl="7" algn="ctr" rtl="0">
              <a:lnSpc>
                <a:spcPct val="100000"/>
              </a:lnSpc>
              <a:spcBef>
                <a:spcPts val="0"/>
              </a:spcBef>
              <a:spcAft>
                <a:spcPts val="0"/>
              </a:spcAft>
              <a:buSzPts val="1600"/>
              <a:buFont typeface="Itim"/>
              <a:buNone/>
              <a:defRPr sz="1600" b="1">
                <a:latin typeface="Itim"/>
                <a:ea typeface="Itim"/>
                <a:cs typeface="Itim"/>
                <a:sym typeface="Itim"/>
              </a:defRPr>
            </a:lvl8pPr>
            <a:lvl9pPr lvl="8" algn="ctr" rtl="0">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753" name="Google Shape;753;p33"/>
          <p:cNvSpPr txBox="1">
            <a:spLocks noGrp="1"/>
          </p:cNvSpPr>
          <p:nvPr>
            <p:ph type="subTitle" idx="4"/>
          </p:nvPr>
        </p:nvSpPr>
        <p:spPr>
          <a:xfrm>
            <a:off x="5833650" y="1682815"/>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Font typeface="Itim"/>
              <a:buNone/>
              <a:defRPr sz="1600" b="1">
                <a:latin typeface="Itim"/>
                <a:ea typeface="Itim"/>
                <a:cs typeface="Itim"/>
                <a:sym typeface="Itim"/>
              </a:defRPr>
            </a:lvl2pPr>
            <a:lvl3pPr lvl="2" algn="ctr" rtl="0">
              <a:lnSpc>
                <a:spcPct val="100000"/>
              </a:lnSpc>
              <a:spcBef>
                <a:spcPts val="0"/>
              </a:spcBef>
              <a:spcAft>
                <a:spcPts val="0"/>
              </a:spcAft>
              <a:buSzPts val="1600"/>
              <a:buFont typeface="Itim"/>
              <a:buNone/>
              <a:defRPr sz="1600" b="1">
                <a:latin typeface="Itim"/>
                <a:ea typeface="Itim"/>
                <a:cs typeface="Itim"/>
                <a:sym typeface="Itim"/>
              </a:defRPr>
            </a:lvl3pPr>
            <a:lvl4pPr lvl="3" algn="ctr" rtl="0">
              <a:lnSpc>
                <a:spcPct val="100000"/>
              </a:lnSpc>
              <a:spcBef>
                <a:spcPts val="0"/>
              </a:spcBef>
              <a:spcAft>
                <a:spcPts val="0"/>
              </a:spcAft>
              <a:buSzPts val="1600"/>
              <a:buFont typeface="Itim"/>
              <a:buNone/>
              <a:defRPr sz="1600" b="1">
                <a:latin typeface="Itim"/>
                <a:ea typeface="Itim"/>
                <a:cs typeface="Itim"/>
                <a:sym typeface="Itim"/>
              </a:defRPr>
            </a:lvl4pPr>
            <a:lvl5pPr lvl="4" algn="ctr" rtl="0">
              <a:lnSpc>
                <a:spcPct val="100000"/>
              </a:lnSpc>
              <a:spcBef>
                <a:spcPts val="0"/>
              </a:spcBef>
              <a:spcAft>
                <a:spcPts val="0"/>
              </a:spcAft>
              <a:buSzPts val="1600"/>
              <a:buFont typeface="Itim"/>
              <a:buNone/>
              <a:defRPr sz="1600" b="1">
                <a:latin typeface="Itim"/>
                <a:ea typeface="Itim"/>
                <a:cs typeface="Itim"/>
                <a:sym typeface="Itim"/>
              </a:defRPr>
            </a:lvl5pPr>
            <a:lvl6pPr lvl="5" algn="ctr" rtl="0">
              <a:lnSpc>
                <a:spcPct val="100000"/>
              </a:lnSpc>
              <a:spcBef>
                <a:spcPts val="0"/>
              </a:spcBef>
              <a:spcAft>
                <a:spcPts val="0"/>
              </a:spcAft>
              <a:buSzPts val="1600"/>
              <a:buFont typeface="Itim"/>
              <a:buNone/>
              <a:defRPr sz="1600" b="1">
                <a:latin typeface="Itim"/>
                <a:ea typeface="Itim"/>
                <a:cs typeface="Itim"/>
                <a:sym typeface="Itim"/>
              </a:defRPr>
            </a:lvl6pPr>
            <a:lvl7pPr lvl="6" algn="ctr" rtl="0">
              <a:lnSpc>
                <a:spcPct val="100000"/>
              </a:lnSpc>
              <a:spcBef>
                <a:spcPts val="0"/>
              </a:spcBef>
              <a:spcAft>
                <a:spcPts val="0"/>
              </a:spcAft>
              <a:buSzPts val="1600"/>
              <a:buFont typeface="Itim"/>
              <a:buNone/>
              <a:defRPr sz="1600" b="1">
                <a:latin typeface="Itim"/>
                <a:ea typeface="Itim"/>
                <a:cs typeface="Itim"/>
                <a:sym typeface="Itim"/>
              </a:defRPr>
            </a:lvl7pPr>
            <a:lvl8pPr lvl="7" algn="ctr" rtl="0">
              <a:lnSpc>
                <a:spcPct val="100000"/>
              </a:lnSpc>
              <a:spcBef>
                <a:spcPts val="0"/>
              </a:spcBef>
              <a:spcAft>
                <a:spcPts val="0"/>
              </a:spcAft>
              <a:buSzPts val="1600"/>
              <a:buFont typeface="Itim"/>
              <a:buNone/>
              <a:defRPr sz="1600" b="1">
                <a:latin typeface="Itim"/>
                <a:ea typeface="Itim"/>
                <a:cs typeface="Itim"/>
                <a:sym typeface="Itim"/>
              </a:defRPr>
            </a:lvl8pPr>
            <a:lvl9pPr lvl="8" algn="ctr" rtl="0">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754" name="Google Shape;754;p33"/>
          <p:cNvSpPr txBox="1">
            <a:spLocks noGrp="1"/>
          </p:cNvSpPr>
          <p:nvPr>
            <p:ph type="subTitle" idx="5"/>
          </p:nvPr>
        </p:nvSpPr>
        <p:spPr>
          <a:xfrm>
            <a:off x="3318900" y="3222265"/>
            <a:ext cx="2506200" cy="3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Font typeface="Itim"/>
              <a:buNone/>
              <a:defRPr sz="1600" b="1">
                <a:latin typeface="Itim"/>
                <a:ea typeface="Itim"/>
                <a:cs typeface="Itim"/>
                <a:sym typeface="Itim"/>
              </a:defRPr>
            </a:lvl2pPr>
            <a:lvl3pPr lvl="2" algn="ctr" rtl="0">
              <a:lnSpc>
                <a:spcPct val="100000"/>
              </a:lnSpc>
              <a:spcBef>
                <a:spcPts val="0"/>
              </a:spcBef>
              <a:spcAft>
                <a:spcPts val="0"/>
              </a:spcAft>
              <a:buSzPts val="1600"/>
              <a:buFont typeface="Itim"/>
              <a:buNone/>
              <a:defRPr sz="1600" b="1">
                <a:latin typeface="Itim"/>
                <a:ea typeface="Itim"/>
                <a:cs typeface="Itim"/>
                <a:sym typeface="Itim"/>
              </a:defRPr>
            </a:lvl3pPr>
            <a:lvl4pPr lvl="3" algn="ctr" rtl="0">
              <a:lnSpc>
                <a:spcPct val="100000"/>
              </a:lnSpc>
              <a:spcBef>
                <a:spcPts val="0"/>
              </a:spcBef>
              <a:spcAft>
                <a:spcPts val="0"/>
              </a:spcAft>
              <a:buSzPts val="1600"/>
              <a:buFont typeface="Itim"/>
              <a:buNone/>
              <a:defRPr sz="1600" b="1">
                <a:latin typeface="Itim"/>
                <a:ea typeface="Itim"/>
                <a:cs typeface="Itim"/>
                <a:sym typeface="Itim"/>
              </a:defRPr>
            </a:lvl4pPr>
            <a:lvl5pPr lvl="4" algn="ctr" rtl="0">
              <a:lnSpc>
                <a:spcPct val="100000"/>
              </a:lnSpc>
              <a:spcBef>
                <a:spcPts val="0"/>
              </a:spcBef>
              <a:spcAft>
                <a:spcPts val="0"/>
              </a:spcAft>
              <a:buSzPts val="1600"/>
              <a:buFont typeface="Itim"/>
              <a:buNone/>
              <a:defRPr sz="1600" b="1">
                <a:latin typeface="Itim"/>
                <a:ea typeface="Itim"/>
                <a:cs typeface="Itim"/>
                <a:sym typeface="Itim"/>
              </a:defRPr>
            </a:lvl5pPr>
            <a:lvl6pPr lvl="5" algn="ctr" rtl="0">
              <a:lnSpc>
                <a:spcPct val="100000"/>
              </a:lnSpc>
              <a:spcBef>
                <a:spcPts val="0"/>
              </a:spcBef>
              <a:spcAft>
                <a:spcPts val="0"/>
              </a:spcAft>
              <a:buSzPts val="1600"/>
              <a:buFont typeface="Itim"/>
              <a:buNone/>
              <a:defRPr sz="1600" b="1">
                <a:latin typeface="Itim"/>
                <a:ea typeface="Itim"/>
                <a:cs typeface="Itim"/>
                <a:sym typeface="Itim"/>
              </a:defRPr>
            </a:lvl6pPr>
            <a:lvl7pPr lvl="6" algn="ctr" rtl="0">
              <a:lnSpc>
                <a:spcPct val="100000"/>
              </a:lnSpc>
              <a:spcBef>
                <a:spcPts val="0"/>
              </a:spcBef>
              <a:spcAft>
                <a:spcPts val="0"/>
              </a:spcAft>
              <a:buSzPts val="1600"/>
              <a:buFont typeface="Itim"/>
              <a:buNone/>
              <a:defRPr sz="1600" b="1">
                <a:latin typeface="Itim"/>
                <a:ea typeface="Itim"/>
                <a:cs typeface="Itim"/>
                <a:sym typeface="Itim"/>
              </a:defRPr>
            </a:lvl7pPr>
            <a:lvl8pPr lvl="7" algn="ctr" rtl="0">
              <a:lnSpc>
                <a:spcPct val="100000"/>
              </a:lnSpc>
              <a:spcBef>
                <a:spcPts val="0"/>
              </a:spcBef>
              <a:spcAft>
                <a:spcPts val="0"/>
              </a:spcAft>
              <a:buSzPts val="1600"/>
              <a:buFont typeface="Itim"/>
              <a:buNone/>
              <a:defRPr sz="1600" b="1">
                <a:latin typeface="Itim"/>
                <a:ea typeface="Itim"/>
                <a:cs typeface="Itim"/>
                <a:sym typeface="Itim"/>
              </a:defRPr>
            </a:lvl8pPr>
            <a:lvl9pPr lvl="8" algn="ctr" rtl="0">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755" name="Google Shape;755;p33"/>
          <p:cNvSpPr txBox="1">
            <a:spLocks noGrp="1"/>
          </p:cNvSpPr>
          <p:nvPr>
            <p:ph type="subTitle" idx="6"/>
          </p:nvPr>
        </p:nvSpPr>
        <p:spPr>
          <a:xfrm>
            <a:off x="3318900" y="1682815"/>
            <a:ext cx="2506200" cy="4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Font typeface="Itim"/>
              <a:buNone/>
              <a:defRPr sz="1600" b="1">
                <a:latin typeface="Itim"/>
                <a:ea typeface="Itim"/>
                <a:cs typeface="Itim"/>
                <a:sym typeface="Itim"/>
              </a:defRPr>
            </a:lvl2pPr>
            <a:lvl3pPr lvl="2" algn="ctr" rtl="0">
              <a:lnSpc>
                <a:spcPct val="100000"/>
              </a:lnSpc>
              <a:spcBef>
                <a:spcPts val="0"/>
              </a:spcBef>
              <a:spcAft>
                <a:spcPts val="0"/>
              </a:spcAft>
              <a:buSzPts val="1600"/>
              <a:buFont typeface="Itim"/>
              <a:buNone/>
              <a:defRPr sz="1600" b="1">
                <a:latin typeface="Itim"/>
                <a:ea typeface="Itim"/>
                <a:cs typeface="Itim"/>
                <a:sym typeface="Itim"/>
              </a:defRPr>
            </a:lvl3pPr>
            <a:lvl4pPr lvl="3" algn="ctr" rtl="0">
              <a:lnSpc>
                <a:spcPct val="100000"/>
              </a:lnSpc>
              <a:spcBef>
                <a:spcPts val="0"/>
              </a:spcBef>
              <a:spcAft>
                <a:spcPts val="0"/>
              </a:spcAft>
              <a:buSzPts val="1600"/>
              <a:buFont typeface="Itim"/>
              <a:buNone/>
              <a:defRPr sz="1600" b="1">
                <a:latin typeface="Itim"/>
                <a:ea typeface="Itim"/>
                <a:cs typeface="Itim"/>
                <a:sym typeface="Itim"/>
              </a:defRPr>
            </a:lvl4pPr>
            <a:lvl5pPr lvl="4" algn="ctr" rtl="0">
              <a:lnSpc>
                <a:spcPct val="100000"/>
              </a:lnSpc>
              <a:spcBef>
                <a:spcPts val="0"/>
              </a:spcBef>
              <a:spcAft>
                <a:spcPts val="0"/>
              </a:spcAft>
              <a:buSzPts val="1600"/>
              <a:buFont typeface="Itim"/>
              <a:buNone/>
              <a:defRPr sz="1600" b="1">
                <a:latin typeface="Itim"/>
                <a:ea typeface="Itim"/>
                <a:cs typeface="Itim"/>
                <a:sym typeface="Itim"/>
              </a:defRPr>
            </a:lvl5pPr>
            <a:lvl6pPr lvl="5" algn="ctr" rtl="0">
              <a:lnSpc>
                <a:spcPct val="100000"/>
              </a:lnSpc>
              <a:spcBef>
                <a:spcPts val="0"/>
              </a:spcBef>
              <a:spcAft>
                <a:spcPts val="0"/>
              </a:spcAft>
              <a:buSzPts val="1600"/>
              <a:buFont typeface="Itim"/>
              <a:buNone/>
              <a:defRPr sz="1600" b="1">
                <a:latin typeface="Itim"/>
                <a:ea typeface="Itim"/>
                <a:cs typeface="Itim"/>
                <a:sym typeface="Itim"/>
              </a:defRPr>
            </a:lvl6pPr>
            <a:lvl7pPr lvl="6" algn="ctr" rtl="0">
              <a:lnSpc>
                <a:spcPct val="100000"/>
              </a:lnSpc>
              <a:spcBef>
                <a:spcPts val="0"/>
              </a:spcBef>
              <a:spcAft>
                <a:spcPts val="0"/>
              </a:spcAft>
              <a:buSzPts val="1600"/>
              <a:buFont typeface="Itim"/>
              <a:buNone/>
              <a:defRPr sz="1600" b="1">
                <a:latin typeface="Itim"/>
                <a:ea typeface="Itim"/>
                <a:cs typeface="Itim"/>
                <a:sym typeface="Itim"/>
              </a:defRPr>
            </a:lvl7pPr>
            <a:lvl8pPr lvl="7" algn="ctr" rtl="0">
              <a:lnSpc>
                <a:spcPct val="100000"/>
              </a:lnSpc>
              <a:spcBef>
                <a:spcPts val="0"/>
              </a:spcBef>
              <a:spcAft>
                <a:spcPts val="0"/>
              </a:spcAft>
              <a:buSzPts val="1600"/>
              <a:buFont typeface="Itim"/>
              <a:buNone/>
              <a:defRPr sz="1600" b="1">
                <a:latin typeface="Itim"/>
                <a:ea typeface="Itim"/>
                <a:cs typeface="Itim"/>
                <a:sym typeface="Itim"/>
              </a:defRPr>
            </a:lvl8pPr>
            <a:lvl9pPr lvl="8" algn="ctr" rtl="0">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756" name="Google Shape;756;p33"/>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7" name="Google Shape;757;p33"/>
          <p:cNvSpPr txBox="1">
            <a:spLocks noGrp="1"/>
          </p:cNvSpPr>
          <p:nvPr>
            <p:ph type="subTitle" idx="7"/>
          </p:nvPr>
        </p:nvSpPr>
        <p:spPr>
          <a:xfrm>
            <a:off x="804150" y="2098665"/>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58" name="Google Shape;758;p33"/>
          <p:cNvSpPr txBox="1">
            <a:spLocks noGrp="1"/>
          </p:cNvSpPr>
          <p:nvPr>
            <p:ph type="subTitle" idx="8"/>
          </p:nvPr>
        </p:nvSpPr>
        <p:spPr>
          <a:xfrm>
            <a:off x="5833650" y="2098665"/>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59" name="Google Shape;759;p33"/>
          <p:cNvSpPr txBox="1">
            <a:spLocks noGrp="1"/>
          </p:cNvSpPr>
          <p:nvPr>
            <p:ph type="subTitle" idx="9"/>
          </p:nvPr>
        </p:nvSpPr>
        <p:spPr>
          <a:xfrm>
            <a:off x="804150" y="3609140"/>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60" name="Google Shape;760;p33"/>
          <p:cNvSpPr txBox="1">
            <a:spLocks noGrp="1"/>
          </p:cNvSpPr>
          <p:nvPr>
            <p:ph type="subTitle" idx="13"/>
          </p:nvPr>
        </p:nvSpPr>
        <p:spPr>
          <a:xfrm>
            <a:off x="5833650" y="3609140"/>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61" name="Google Shape;761;p33"/>
          <p:cNvSpPr txBox="1">
            <a:spLocks noGrp="1"/>
          </p:cNvSpPr>
          <p:nvPr>
            <p:ph type="subTitle" idx="14"/>
          </p:nvPr>
        </p:nvSpPr>
        <p:spPr>
          <a:xfrm>
            <a:off x="3318900" y="2098665"/>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62" name="Google Shape;762;p33"/>
          <p:cNvSpPr txBox="1">
            <a:spLocks noGrp="1"/>
          </p:cNvSpPr>
          <p:nvPr>
            <p:ph type="subTitle" idx="15"/>
          </p:nvPr>
        </p:nvSpPr>
        <p:spPr>
          <a:xfrm>
            <a:off x="3318900" y="3609140"/>
            <a:ext cx="25062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3"/>
        <p:cNvGrpSpPr/>
        <p:nvPr/>
      </p:nvGrpSpPr>
      <p:grpSpPr>
        <a:xfrm>
          <a:off x="0" y="0"/>
          <a:ext cx="0" cy="0"/>
          <a:chOff x="0" y="0"/>
          <a:chExt cx="0" cy="0"/>
        </a:xfrm>
      </p:grpSpPr>
      <p:grpSp>
        <p:nvGrpSpPr>
          <p:cNvPr id="764" name="Google Shape;764;p34"/>
          <p:cNvGrpSpPr/>
          <p:nvPr/>
        </p:nvGrpSpPr>
        <p:grpSpPr>
          <a:xfrm>
            <a:off x="-1700" y="329"/>
            <a:ext cx="9147400" cy="5142843"/>
            <a:chOff x="238125" y="854700"/>
            <a:chExt cx="7142500" cy="4015650"/>
          </a:xfrm>
        </p:grpSpPr>
        <p:sp>
          <p:nvSpPr>
            <p:cNvPr id="765" name="Google Shape;765;p3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3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3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3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3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3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3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3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3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3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3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3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3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34"/>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3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84" name="Google Shape;784;p34"/>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785" name="Google Shape;785;p3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4"/>
          <p:cNvSpPr txBox="1">
            <a:spLocks noGrp="1"/>
          </p:cNvSpPr>
          <p:nvPr>
            <p:ph type="title" hasCustomPrompt="1"/>
          </p:nvPr>
        </p:nvSpPr>
        <p:spPr>
          <a:xfrm>
            <a:off x="1768200" y="1629238"/>
            <a:ext cx="5607600" cy="1361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2000"/>
              <a:buNone/>
              <a:defRPr sz="6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787" name="Google Shape;787;p34"/>
          <p:cNvSpPr txBox="1">
            <a:spLocks noGrp="1"/>
          </p:cNvSpPr>
          <p:nvPr>
            <p:ph type="body" idx="1"/>
          </p:nvPr>
        </p:nvSpPr>
        <p:spPr>
          <a:xfrm>
            <a:off x="2710050" y="2850942"/>
            <a:ext cx="3723900" cy="663300"/>
          </a:xfrm>
          <a:prstGeom prst="rect">
            <a:avLst/>
          </a:prstGeom>
          <a:noFill/>
          <a:ln>
            <a:noFill/>
          </a:ln>
        </p:spPr>
        <p:txBody>
          <a:bodyPr spcFirstLastPara="1" wrap="square" lIns="91425" tIns="91425" rIns="91425" bIns="91425" anchor="t" anchorCtr="0">
            <a:noAutofit/>
          </a:bodyPr>
          <a:lstStyle>
            <a:lvl1pPr marL="457200" lvl="0" indent="-330200" algn="ctr" rtl="0">
              <a:lnSpc>
                <a:spcPct val="115000"/>
              </a:lnSpc>
              <a:spcBef>
                <a:spcPts val="0"/>
              </a:spcBef>
              <a:spcAft>
                <a:spcPts val="0"/>
              </a:spcAft>
              <a:buSzPts val="1600"/>
              <a:buChar char="●"/>
              <a:defRPr/>
            </a:lvl1pPr>
            <a:lvl2pPr marL="914400" lvl="1" indent="-330200" algn="ctr" rtl="0">
              <a:lnSpc>
                <a:spcPct val="115000"/>
              </a:lnSpc>
              <a:spcBef>
                <a:spcPts val="1600"/>
              </a:spcBef>
              <a:spcAft>
                <a:spcPts val="0"/>
              </a:spcAft>
              <a:buSzPts val="1600"/>
              <a:buChar char="○"/>
              <a:defRPr/>
            </a:lvl2pPr>
            <a:lvl3pPr marL="1371600" lvl="2" indent="-330200" algn="ctr" rtl="0">
              <a:lnSpc>
                <a:spcPct val="115000"/>
              </a:lnSpc>
              <a:spcBef>
                <a:spcPts val="1600"/>
              </a:spcBef>
              <a:spcAft>
                <a:spcPts val="0"/>
              </a:spcAft>
              <a:buSzPts val="1600"/>
              <a:buChar char="■"/>
              <a:defRPr/>
            </a:lvl3pPr>
            <a:lvl4pPr marL="1828800" lvl="3" indent="-330200" algn="ctr" rtl="0">
              <a:lnSpc>
                <a:spcPct val="115000"/>
              </a:lnSpc>
              <a:spcBef>
                <a:spcPts val="1600"/>
              </a:spcBef>
              <a:spcAft>
                <a:spcPts val="0"/>
              </a:spcAft>
              <a:buSzPts val="1600"/>
              <a:buChar char="●"/>
              <a:defRPr/>
            </a:lvl4pPr>
            <a:lvl5pPr marL="2286000" lvl="4" indent="-330200" algn="ctr" rtl="0">
              <a:lnSpc>
                <a:spcPct val="115000"/>
              </a:lnSpc>
              <a:spcBef>
                <a:spcPts val="1600"/>
              </a:spcBef>
              <a:spcAft>
                <a:spcPts val="0"/>
              </a:spcAft>
              <a:buSzPts val="1600"/>
              <a:buChar char="○"/>
              <a:defRPr/>
            </a:lvl5pPr>
            <a:lvl6pPr marL="2743200" lvl="5" indent="-330200" algn="ctr" rtl="0">
              <a:lnSpc>
                <a:spcPct val="115000"/>
              </a:lnSpc>
              <a:spcBef>
                <a:spcPts val="1600"/>
              </a:spcBef>
              <a:spcAft>
                <a:spcPts val="0"/>
              </a:spcAft>
              <a:buSzPts val="1600"/>
              <a:buChar char="■"/>
              <a:defRPr/>
            </a:lvl6pPr>
            <a:lvl7pPr marL="3200400" lvl="6" indent="-330200" algn="ctr" rtl="0">
              <a:lnSpc>
                <a:spcPct val="115000"/>
              </a:lnSpc>
              <a:spcBef>
                <a:spcPts val="1600"/>
              </a:spcBef>
              <a:spcAft>
                <a:spcPts val="0"/>
              </a:spcAft>
              <a:buSzPts val="1600"/>
              <a:buChar char="●"/>
              <a:defRPr/>
            </a:lvl7pPr>
            <a:lvl8pPr marL="3657600" lvl="7" indent="-330200" algn="ctr" rtl="0">
              <a:lnSpc>
                <a:spcPct val="115000"/>
              </a:lnSpc>
              <a:spcBef>
                <a:spcPts val="1600"/>
              </a:spcBef>
              <a:spcAft>
                <a:spcPts val="0"/>
              </a:spcAft>
              <a:buSzPts val="1600"/>
              <a:buChar char="○"/>
              <a:defRPr/>
            </a:lvl8pPr>
            <a:lvl9pPr marL="4114800" lvl="8" indent="-330200" algn="ctr" rtl="0">
              <a:lnSpc>
                <a:spcPct val="115000"/>
              </a:lnSpc>
              <a:spcBef>
                <a:spcPts val="1600"/>
              </a:spcBef>
              <a:spcAft>
                <a:spcPts val="1600"/>
              </a:spcAft>
              <a:buSzPts val="16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p:cSld name="CUSTOM_8">
    <p:spTree>
      <p:nvGrpSpPr>
        <p:cNvPr id="1" name="Shape 788"/>
        <p:cNvGrpSpPr/>
        <p:nvPr/>
      </p:nvGrpSpPr>
      <p:grpSpPr>
        <a:xfrm>
          <a:off x="0" y="0"/>
          <a:ext cx="0" cy="0"/>
          <a:chOff x="0" y="0"/>
          <a:chExt cx="0" cy="0"/>
        </a:xfrm>
      </p:grpSpPr>
      <p:grpSp>
        <p:nvGrpSpPr>
          <p:cNvPr id="789" name="Google Shape;789;p35"/>
          <p:cNvGrpSpPr/>
          <p:nvPr/>
        </p:nvGrpSpPr>
        <p:grpSpPr>
          <a:xfrm>
            <a:off x="-174525" y="-22399"/>
            <a:ext cx="9487164" cy="5193049"/>
            <a:chOff x="-174525" y="-22399"/>
            <a:chExt cx="9487164" cy="5193049"/>
          </a:xfrm>
        </p:grpSpPr>
        <p:sp>
          <p:nvSpPr>
            <p:cNvPr id="790" name="Google Shape;790;p35"/>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1" name="Google Shape;791;p3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792" name="Google Shape;792;p35"/>
            <p:cNvGrpSpPr/>
            <p:nvPr/>
          </p:nvGrpSpPr>
          <p:grpSpPr>
            <a:xfrm>
              <a:off x="263005" y="845117"/>
              <a:ext cx="3790149" cy="3960313"/>
              <a:chOff x="263005" y="845117"/>
              <a:chExt cx="3790149" cy="3960313"/>
            </a:xfrm>
          </p:grpSpPr>
          <p:sp>
            <p:nvSpPr>
              <p:cNvPr id="793" name="Google Shape;793;p3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8" name="Google Shape;808;p35"/>
            <p:cNvGrpSpPr/>
            <p:nvPr/>
          </p:nvGrpSpPr>
          <p:grpSpPr>
            <a:xfrm>
              <a:off x="5055305" y="845117"/>
              <a:ext cx="3790149" cy="3960313"/>
              <a:chOff x="263005" y="845117"/>
              <a:chExt cx="3790149" cy="3960313"/>
            </a:xfrm>
          </p:grpSpPr>
          <p:sp>
            <p:nvSpPr>
              <p:cNvPr id="809" name="Google Shape;809;p3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824" name="Google Shape;824;p35"/>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825" name="Google Shape;825;p35"/>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26" name="Google Shape;826;p35"/>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27" name="Google Shape;827;p35"/>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28" name="Google Shape;828;p35"/>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29" name="Google Shape;829;p3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830" name="Google Shape;830;p35"/>
          <p:cNvSpPr txBox="1">
            <a:spLocks noGrp="1"/>
          </p:cNvSpPr>
          <p:nvPr>
            <p:ph type="title"/>
          </p:nvPr>
        </p:nvSpPr>
        <p:spPr>
          <a:xfrm>
            <a:off x="720000" y="1143700"/>
            <a:ext cx="3330000" cy="7959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2000"/>
              <a:buNone/>
              <a:defRPr sz="46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831" name="Google Shape;831;p35"/>
          <p:cNvSpPr txBox="1">
            <a:spLocks noGrp="1"/>
          </p:cNvSpPr>
          <p:nvPr>
            <p:ph type="title" idx="2"/>
          </p:nvPr>
        </p:nvSpPr>
        <p:spPr>
          <a:xfrm>
            <a:off x="720000" y="2946225"/>
            <a:ext cx="3330000" cy="7959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2000"/>
              <a:buNone/>
              <a:defRPr sz="46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832" name="Google Shape;832;p35"/>
          <p:cNvSpPr txBox="1">
            <a:spLocks noGrp="1"/>
          </p:cNvSpPr>
          <p:nvPr>
            <p:ph type="title" idx="3"/>
          </p:nvPr>
        </p:nvSpPr>
        <p:spPr>
          <a:xfrm>
            <a:off x="5094000" y="2946225"/>
            <a:ext cx="3330000" cy="7959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2000"/>
              <a:buNone/>
              <a:defRPr sz="46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833" name="Google Shape;833;p35"/>
          <p:cNvSpPr txBox="1">
            <a:spLocks noGrp="1"/>
          </p:cNvSpPr>
          <p:nvPr>
            <p:ph type="subTitle" idx="1"/>
          </p:nvPr>
        </p:nvSpPr>
        <p:spPr>
          <a:xfrm>
            <a:off x="720000" y="1939588"/>
            <a:ext cx="2939400" cy="410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34" name="Google Shape;834;p35"/>
          <p:cNvSpPr txBox="1">
            <a:spLocks noGrp="1"/>
          </p:cNvSpPr>
          <p:nvPr>
            <p:ph type="subTitle" idx="4"/>
          </p:nvPr>
        </p:nvSpPr>
        <p:spPr>
          <a:xfrm>
            <a:off x="720000" y="3742100"/>
            <a:ext cx="2939400" cy="410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35" name="Google Shape;835;p35"/>
          <p:cNvSpPr txBox="1">
            <a:spLocks noGrp="1"/>
          </p:cNvSpPr>
          <p:nvPr>
            <p:ph type="subTitle" idx="5"/>
          </p:nvPr>
        </p:nvSpPr>
        <p:spPr>
          <a:xfrm>
            <a:off x="5291700" y="3742125"/>
            <a:ext cx="31323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design 1">
  <p:cSld name="TITLE_ONLY_1">
    <p:spTree>
      <p:nvGrpSpPr>
        <p:cNvPr id="1" name="Shape 836"/>
        <p:cNvGrpSpPr/>
        <p:nvPr/>
      </p:nvGrpSpPr>
      <p:grpSpPr>
        <a:xfrm>
          <a:off x="0" y="0"/>
          <a:ext cx="0" cy="0"/>
          <a:chOff x="0" y="0"/>
          <a:chExt cx="0" cy="0"/>
        </a:xfrm>
      </p:grpSpPr>
      <p:grpSp>
        <p:nvGrpSpPr>
          <p:cNvPr id="837" name="Google Shape;837;p36"/>
          <p:cNvGrpSpPr/>
          <p:nvPr/>
        </p:nvGrpSpPr>
        <p:grpSpPr>
          <a:xfrm>
            <a:off x="-1700" y="329"/>
            <a:ext cx="9147400" cy="5142843"/>
            <a:chOff x="238125" y="854700"/>
            <a:chExt cx="7142500" cy="4015650"/>
          </a:xfrm>
        </p:grpSpPr>
        <p:sp>
          <p:nvSpPr>
            <p:cNvPr id="838" name="Google Shape;838;p36"/>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6"/>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6"/>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6"/>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6"/>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6"/>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6"/>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6"/>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6"/>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6"/>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6"/>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6"/>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6"/>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6"/>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6"/>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6"/>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6"/>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6"/>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6"/>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857" name="Google Shape;857;p36"/>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858" name="Google Shape;858;p36"/>
          <p:cNvSpPr txBox="1">
            <a:spLocks noGrp="1"/>
          </p:cNvSpPr>
          <p:nvPr>
            <p:ph type="title"/>
          </p:nvPr>
        </p:nvSpPr>
        <p:spPr>
          <a:xfrm>
            <a:off x="720000" y="540000"/>
            <a:ext cx="7704000" cy="4068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3000"/>
              <a:buNone/>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ext 2">
  <p:cSld name="CUSTOM_9">
    <p:spTree>
      <p:nvGrpSpPr>
        <p:cNvPr id="1" name="Shape 859"/>
        <p:cNvGrpSpPr/>
        <p:nvPr/>
      </p:nvGrpSpPr>
      <p:grpSpPr>
        <a:xfrm>
          <a:off x="0" y="0"/>
          <a:ext cx="0" cy="0"/>
          <a:chOff x="0" y="0"/>
          <a:chExt cx="0" cy="0"/>
        </a:xfrm>
      </p:grpSpPr>
      <p:grpSp>
        <p:nvGrpSpPr>
          <p:cNvPr id="860" name="Google Shape;860;p37"/>
          <p:cNvGrpSpPr/>
          <p:nvPr/>
        </p:nvGrpSpPr>
        <p:grpSpPr>
          <a:xfrm>
            <a:off x="-174525" y="-22399"/>
            <a:ext cx="9487164" cy="5193049"/>
            <a:chOff x="-174525" y="-22399"/>
            <a:chExt cx="9487164" cy="5193049"/>
          </a:xfrm>
        </p:grpSpPr>
        <p:sp>
          <p:nvSpPr>
            <p:cNvPr id="861" name="Google Shape;861;p37"/>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62" name="Google Shape;862;p37"/>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863" name="Google Shape;863;p37"/>
            <p:cNvGrpSpPr/>
            <p:nvPr/>
          </p:nvGrpSpPr>
          <p:grpSpPr>
            <a:xfrm>
              <a:off x="263005" y="845117"/>
              <a:ext cx="3790149" cy="3960313"/>
              <a:chOff x="263005" y="845117"/>
              <a:chExt cx="3790149" cy="3960313"/>
            </a:xfrm>
          </p:grpSpPr>
          <p:sp>
            <p:nvSpPr>
              <p:cNvPr id="864" name="Google Shape;864;p3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9" name="Google Shape;879;p37"/>
            <p:cNvGrpSpPr/>
            <p:nvPr/>
          </p:nvGrpSpPr>
          <p:grpSpPr>
            <a:xfrm>
              <a:off x="5055305" y="845117"/>
              <a:ext cx="3790149" cy="3960313"/>
              <a:chOff x="263005" y="845117"/>
              <a:chExt cx="3790149" cy="3960313"/>
            </a:xfrm>
          </p:grpSpPr>
          <p:sp>
            <p:nvSpPr>
              <p:cNvPr id="880" name="Google Shape;880;p3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895" name="Google Shape;895;p37"/>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896" name="Google Shape;896;p37"/>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97" name="Google Shape;897;p37"/>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98" name="Google Shape;898;p37"/>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899" name="Google Shape;899;p37"/>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00" name="Google Shape;900;p37"/>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901" name="Google Shape;901;p37"/>
          <p:cNvSpPr txBox="1">
            <a:spLocks noGrp="1"/>
          </p:cNvSpPr>
          <p:nvPr>
            <p:ph type="subTitle" idx="1"/>
          </p:nvPr>
        </p:nvSpPr>
        <p:spPr>
          <a:xfrm>
            <a:off x="720000" y="2633338"/>
            <a:ext cx="2073600" cy="159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02" name="Google Shape;902;p37"/>
          <p:cNvSpPr txBox="1">
            <a:spLocks noGrp="1"/>
          </p:cNvSpPr>
          <p:nvPr>
            <p:ph type="title"/>
          </p:nvPr>
        </p:nvSpPr>
        <p:spPr>
          <a:xfrm>
            <a:off x="720000" y="1452200"/>
            <a:ext cx="1621200" cy="9936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ext 3">
  <p:cSld name="CUSTOM_9_1">
    <p:spTree>
      <p:nvGrpSpPr>
        <p:cNvPr id="1" name="Shape 903"/>
        <p:cNvGrpSpPr/>
        <p:nvPr/>
      </p:nvGrpSpPr>
      <p:grpSpPr>
        <a:xfrm>
          <a:off x="0" y="0"/>
          <a:ext cx="0" cy="0"/>
          <a:chOff x="0" y="0"/>
          <a:chExt cx="0" cy="0"/>
        </a:xfrm>
      </p:grpSpPr>
      <p:grpSp>
        <p:nvGrpSpPr>
          <p:cNvPr id="904" name="Google Shape;904;p38"/>
          <p:cNvGrpSpPr/>
          <p:nvPr/>
        </p:nvGrpSpPr>
        <p:grpSpPr>
          <a:xfrm>
            <a:off x="-174525" y="-22399"/>
            <a:ext cx="9487164" cy="5193049"/>
            <a:chOff x="-174525" y="-22399"/>
            <a:chExt cx="9487164" cy="5193049"/>
          </a:xfrm>
        </p:grpSpPr>
        <p:sp>
          <p:nvSpPr>
            <p:cNvPr id="905" name="Google Shape;905;p38"/>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06" name="Google Shape;906;p38"/>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907" name="Google Shape;907;p38"/>
            <p:cNvGrpSpPr/>
            <p:nvPr/>
          </p:nvGrpSpPr>
          <p:grpSpPr>
            <a:xfrm>
              <a:off x="263005" y="845117"/>
              <a:ext cx="3790149" cy="3960313"/>
              <a:chOff x="263005" y="845117"/>
              <a:chExt cx="3790149" cy="3960313"/>
            </a:xfrm>
          </p:grpSpPr>
          <p:sp>
            <p:nvSpPr>
              <p:cNvPr id="908" name="Google Shape;908;p38"/>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38"/>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38"/>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23" name="Google Shape;923;p38"/>
            <p:cNvGrpSpPr/>
            <p:nvPr/>
          </p:nvGrpSpPr>
          <p:grpSpPr>
            <a:xfrm>
              <a:off x="5055305" y="845117"/>
              <a:ext cx="3790149" cy="3960313"/>
              <a:chOff x="263005" y="845117"/>
              <a:chExt cx="3790149" cy="3960313"/>
            </a:xfrm>
          </p:grpSpPr>
          <p:sp>
            <p:nvSpPr>
              <p:cNvPr id="924" name="Google Shape;924;p38"/>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38"/>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8"/>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8"/>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8"/>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8"/>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8"/>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939" name="Google Shape;939;p38"/>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940" name="Google Shape;940;p38"/>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41" name="Google Shape;941;p38"/>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42" name="Google Shape;942;p38"/>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43" name="Google Shape;943;p38"/>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44" name="Google Shape;944;p38"/>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945" name="Google Shape;945;p38"/>
          <p:cNvSpPr txBox="1">
            <a:spLocks noGrp="1"/>
          </p:cNvSpPr>
          <p:nvPr>
            <p:ph type="subTitle" idx="1"/>
          </p:nvPr>
        </p:nvSpPr>
        <p:spPr>
          <a:xfrm>
            <a:off x="6302975" y="2571750"/>
            <a:ext cx="2121300" cy="1594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6" name="Google Shape;946;p38"/>
          <p:cNvSpPr txBox="1">
            <a:spLocks noGrp="1"/>
          </p:cNvSpPr>
          <p:nvPr>
            <p:ph type="title"/>
          </p:nvPr>
        </p:nvSpPr>
        <p:spPr>
          <a:xfrm>
            <a:off x="6682500" y="1452213"/>
            <a:ext cx="1741500" cy="9936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3000"/>
              <a:buNone/>
              <a:defRPr/>
            </a:lvl1pPr>
            <a:lvl2pPr lvl="1" algn="r" rtl="0">
              <a:lnSpc>
                <a:spcPct val="100000"/>
              </a:lnSpc>
              <a:spcBef>
                <a:spcPts val="0"/>
              </a:spcBef>
              <a:spcAft>
                <a:spcPts val="0"/>
              </a:spcAft>
              <a:buSzPts val="2800"/>
              <a:buNone/>
              <a:defRPr/>
            </a:lvl2pPr>
            <a:lvl3pPr lvl="2" algn="r" rtl="0">
              <a:lnSpc>
                <a:spcPct val="100000"/>
              </a:lnSpc>
              <a:spcBef>
                <a:spcPts val="0"/>
              </a:spcBef>
              <a:spcAft>
                <a:spcPts val="0"/>
              </a:spcAft>
              <a:buSzPts val="2800"/>
              <a:buNone/>
              <a:defRPr/>
            </a:lvl3pPr>
            <a:lvl4pPr lvl="3" algn="r" rtl="0">
              <a:lnSpc>
                <a:spcPct val="100000"/>
              </a:lnSpc>
              <a:spcBef>
                <a:spcPts val="0"/>
              </a:spcBef>
              <a:spcAft>
                <a:spcPts val="0"/>
              </a:spcAft>
              <a:buSzPts val="2800"/>
              <a:buNone/>
              <a:defRPr/>
            </a:lvl4pPr>
            <a:lvl5pPr lvl="4" algn="r" rtl="0">
              <a:lnSpc>
                <a:spcPct val="100000"/>
              </a:lnSpc>
              <a:spcBef>
                <a:spcPts val="0"/>
              </a:spcBef>
              <a:spcAft>
                <a:spcPts val="0"/>
              </a:spcAft>
              <a:buSzPts val="2800"/>
              <a:buNone/>
              <a:defRPr/>
            </a:lvl5pPr>
            <a:lvl6pPr lvl="5" algn="r" rtl="0">
              <a:lnSpc>
                <a:spcPct val="100000"/>
              </a:lnSpc>
              <a:spcBef>
                <a:spcPts val="0"/>
              </a:spcBef>
              <a:spcAft>
                <a:spcPts val="0"/>
              </a:spcAft>
              <a:buSzPts val="2800"/>
              <a:buNone/>
              <a:defRPr/>
            </a:lvl6pPr>
            <a:lvl7pPr lvl="6" algn="r" rtl="0">
              <a:lnSpc>
                <a:spcPct val="100000"/>
              </a:lnSpc>
              <a:spcBef>
                <a:spcPts val="0"/>
              </a:spcBef>
              <a:spcAft>
                <a:spcPts val="0"/>
              </a:spcAft>
              <a:buSzPts val="2800"/>
              <a:buNone/>
              <a:defRPr/>
            </a:lvl7pPr>
            <a:lvl8pPr lvl="7" algn="r" rtl="0">
              <a:lnSpc>
                <a:spcPct val="100000"/>
              </a:lnSpc>
              <a:spcBef>
                <a:spcPts val="0"/>
              </a:spcBef>
              <a:spcAft>
                <a:spcPts val="0"/>
              </a:spcAft>
              <a:buSzPts val="2800"/>
              <a:buNone/>
              <a:defRPr/>
            </a:lvl8pPr>
            <a:lvl9pPr lvl="8" algn="r"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947"/>
        <p:cNvGrpSpPr/>
        <p:nvPr/>
      </p:nvGrpSpPr>
      <p:grpSpPr>
        <a:xfrm>
          <a:off x="0" y="0"/>
          <a:ext cx="0" cy="0"/>
          <a:chOff x="0" y="0"/>
          <a:chExt cx="0" cy="0"/>
        </a:xfrm>
      </p:grpSpPr>
      <p:grpSp>
        <p:nvGrpSpPr>
          <p:cNvPr id="948" name="Google Shape;948;p39"/>
          <p:cNvGrpSpPr/>
          <p:nvPr/>
        </p:nvGrpSpPr>
        <p:grpSpPr>
          <a:xfrm>
            <a:off x="-1700" y="329"/>
            <a:ext cx="9147400" cy="5142843"/>
            <a:chOff x="238125" y="854700"/>
            <a:chExt cx="7142500" cy="4015650"/>
          </a:xfrm>
        </p:grpSpPr>
        <p:sp>
          <p:nvSpPr>
            <p:cNvPr id="949" name="Google Shape;949;p3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3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39"/>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3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3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3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968" name="Google Shape;968;p39"/>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969" name="Google Shape;969;p39"/>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39"/>
          <p:cNvSpPr txBox="1">
            <a:spLocks noGrp="1"/>
          </p:cNvSpPr>
          <p:nvPr>
            <p:ph type="ctrTitle"/>
          </p:nvPr>
        </p:nvSpPr>
        <p:spPr>
          <a:xfrm>
            <a:off x="2351875" y="540000"/>
            <a:ext cx="4440300" cy="929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5200"/>
              <a:buNone/>
              <a:defRPr sz="6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71" name="Google Shape;971;p39"/>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CREDITS: This presentation template was created by </a:t>
            </a:r>
            <a:r>
              <a:rPr lang="en" sz="1200" b="0" i="0" u="none" strike="noStrike" cap="none">
                <a:solidFill>
                  <a:schemeClr val="hlink"/>
                </a:solidFill>
                <a:uFill>
                  <a:noFill/>
                </a:uFill>
                <a:latin typeface="Arial"/>
                <a:ea typeface="Arial"/>
                <a:cs typeface="Arial"/>
                <a:sym typeface="Arial"/>
                <a:hlinkClick r:id="rId2"/>
              </a:rPr>
              <a:t>Slidesgo</a:t>
            </a:r>
            <a:r>
              <a:rPr lang="en" sz="1200" b="0" i="0" u="none" strike="noStrike" cap="none">
                <a:solidFill>
                  <a:schemeClr val="dk2"/>
                </a:solidFill>
                <a:latin typeface="Arial"/>
                <a:ea typeface="Arial"/>
                <a:cs typeface="Arial"/>
                <a:sym typeface="Arial"/>
              </a:rPr>
              <a:t>, including icons by </a:t>
            </a:r>
            <a:r>
              <a:rPr lang="en" sz="1200" b="0" i="0" u="none" strike="noStrike" cap="none">
                <a:solidFill>
                  <a:schemeClr val="hlink"/>
                </a:solidFill>
                <a:uFill>
                  <a:noFill/>
                </a:uFill>
                <a:latin typeface="Arial"/>
                <a:ea typeface="Arial"/>
                <a:cs typeface="Arial"/>
                <a:sym typeface="Arial"/>
                <a:hlinkClick r:id="rId3"/>
              </a:rPr>
              <a:t>Flaticon</a:t>
            </a:r>
            <a:r>
              <a:rPr lang="en" sz="1200" b="0" i="0" u="none" strike="noStrike" cap="none">
                <a:solidFill>
                  <a:schemeClr val="dk2"/>
                </a:solidFill>
                <a:latin typeface="Arial"/>
                <a:ea typeface="Arial"/>
                <a:cs typeface="Arial"/>
                <a:sym typeface="Arial"/>
              </a:rPr>
              <a:t>, and infographics &amp; images by </a:t>
            </a:r>
            <a:r>
              <a:rPr lang="en" sz="1200" b="0" i="0" u="none" strike="noStrike" cap="none">
                <a:solidFill>
                  <a:schemeClr val="hlink"/>
                </a:solidFill>
                <a:uFill>
                  <a:noFill/>
                </a:uFill>
                <a:latin typeface="Arial"/>
                <a:ea typeface="Arial"/>
                <a:cs typeface="Arial"/>
                <a:sym typeface="Arial"/>
                <a:hlinkClick r:id="rId4"/>
              </a:rPr>
              <a:t>Freepik</a:t>
            </a:r>
            <a:r>
              <a:rPr lang="en"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p:txBody>
      </p:sp>
      <p:sp>
        <p:nvSpPr>
          <p:cNvPr id="972" name="Google Shape;972;p39"/>
          <p:cNvSpPr txBox="1">
            <a:spLocks noGrp="1"/>
          </p:cNvSpPr>
          <p:nvPr>
            <p:ph type="subTitle" idx="1"/>
          </p:nvPr>
        </p:nvSpPr>
        <p:spPr>
          <a:xfrm>
            <a:off x="2955600" y="2001450"/>
            <a:ext cx="3232800" cy="1778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973" name="Google Shape;973;p39"/>
          <p:cNvGrpSpPr/>
          <p:nvPr/>
        </p:nvGrpSpPr>
        <p:grpSpPr>
          <a:xfrm rot="697126">
            <a:off x="8218474" y="-369190"/>
            <a:ext cx="1305393" cy="1346461"/>
            <a:chOff x="1492000" y="427450"/>
            <a:chExt cx="1188000" cy="1225375"/>
          </a:xfrm>
        </p:grpSpPr>
        <p:sp>
          <p:nvSpPr>
            <p:cNvPr id="974" name="Google Shape;974;p39"/>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39"/>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39"/>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39"/>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39"/>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39"/>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39"/>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39"/>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39"/>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39"/>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39"/>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5"/>
        <p:cNvGrpSpPr/>
        <p:nvPr/>
      </p:nvGrpSpPr>
      <p:grpSpPr>
        <a:xfrm>
          <a:off x="0" y="0"/>
          <a:ext cx="0" cy="0"/>
          <a:chOff x="0" y="0"/>
          <a:chExt cx="0" cy="0"/>
        </a:xfrm>
      </p:grpSpPr>
      <p:sp>
        <p:nvSpPr>
          <p:cNvPr id="986" name="Google Shape;986;p40"/>
          <p:cNvSpPr txBox="1">
            <a:spLocks noGrp="1"/>
          </p:cNvSpPr>
          <p:nvPr>
            <p:ph type="title"/>
          </p:nvPr>
        </p:nvSpPr>
        <p:spPr>
          <a:xfrm>
            <a:off x="311700" y="2150850"/>
            <a:ext cx="8520600" cy="8418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8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988"/>
        <p:cNvGrpSpPr/>
        <p:nvPr/>
      </p:nvGrpSpPr>
      <p:grpSpPr>
        <a:xfrm>
          <a:off x="0" y="0"/>
          <a:ext cx="0" cy="0"/>
          <a:chOff x="0" y="0"/>
          <a:chExt cx="0" cy="0"/>
        </a:xfrm>
      </p:grpSpPr>
      <p:sp>
        <p:nvSpPr>
          <p:cNvPr id="989" name="Google Shape;989;p42"/>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90" name="Google Shape;990;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1600"/>
              </a:spcBef>
              <a:spcAft>
                <a:spcPts val="0"/>
              </a:spcAft>
              <a:buSzPts val="2800"/>
              <a:buNone/>
              <a:defRPr sz="2800"/>
            </a:lvl2pPr>
            <a:lvl3pPr lvl="2" algn="ctr" rtl="0">
              <a:lnSpc>
                <a:spcPct val="100000"/>
              </a:lnSpc>
              <a:spcBef>
                <a:spcPts val="1600"/>
              </a:spcBef>
              <a:spcAft>
                <a:spcPts val="0"/>
              </a:spcAft>
              <a:buSzPts val="2800"/>
              <a:buNone/>
              <a:defRPr sz="2800"/>
            </a:lvl3pPr>
            <a:lvl4pPr lvl="3" algn="ctr" rtl="0">
              <a:lnSpc>
                <a:spcPct val="100000"/>
              </a:lnSpc>
              <a:spcBef>
                <a:spcPts val="1600"/>
              </a:spcBef>
              <a:spcAft>
                <a:spcPts val="0"/>
              </a:spcAft>
              <a:buSzPts val="2800"/>
              <a:buNone/>
              <a:defRPr sz="2800"/>
            </a:lvl4pPr>
            <a:lvl5pPr lvl="4" algn="ctr" rtl="0">
              <a:lnSpc>
                <a:spcPct val="100000"/>
              </a:lnSpc>
              <a:spcBef>
                <a:spcPts val="1600"/>
              </a:spcBef>
              <a:spcAft>
                <a:spcPts val="0"/>
              </a:spcAft>
              <a:buSzPts val="2800"/>
              <a:buNone/>
              <a:defRPr sz="2800"/>
            </a:lvl5pPr>
            <a:lvl6pPr lvl="5" algn="ctr" rtl="0">
              <a:lnSpc>
                <a:spcPct val="100000"/>
              </a:lnSpc>
              <a:spcBef>
                <a:spcPts val="1600"/>
              </a:spcBef>
              <a:spcAft>
                <a:spcPts val="0"/>
              </a:spcAft>
              <a:buSzPts val="2800"/>
              <a:buNone/>
              <a:defRPr sz="2800"/>
            </a:lvl6pPr>
            <a:lvl7pPr lvl="6" algn="ctr" rtl="0">
              <a:lnSpc>
                <a:spcPct val="100000"/>
              </a:lnSpc>
              <a:spcBef>
                <a:spcPts val="1600"/>
              </a:spcBef>
              <a:spcAft>
                <a:spcPts val="0"/>
              </a:spcAft>
              <a:buSzPts val="2800"/>
              <a:buNone/>
              <a:defRPr sz="2800"/>
            </a:lvl7pPr>
            <a:lvl8pPr lvl="7" algn="ctr" rtl="0">
              <a:lnSpc>
                <a:spcPct val="100000"/>
              </a:lnSpc>
              <a:spcBef>
                <a:spcPts val="1600"/>
              </a:spcBef>
              <a:spcAft>
                <a:spcPts val="0"/>
              </a:spcAft>
              <a:buSzPts val="2800"/>
              <a:buNone/>
              <a:defRPr sz="2800"/>
            </a:lvl8pPr>
            <a:lvl9pPr lvl="8" algn="ctr" rtl="0">
              <a:lnSpc>
                <a:spcPct val="100000"/>
              </a:lnSpc>
              <a:spcBef>
                <a:spcPts val="1600"/>
              </a:spcBef>
              <a:spcAft>
                <a:spcPts val="0"/>
              </a:spcAft>
              <a:buSzPts val="2800"/>
              <a:buNone/>
              <a:defRPr sz="2800"/>
            </a:lvl9pPr>
          </a:lstStyle>
          <a:p>
            <a:endParaRPr/>
          </a:p>
        </p:txBody>
      </p:sp>
      <p:sp>
        <p:nvSpPr>
          <p:cNvPr id="991" name="Google Shape;99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8"/>
        <p:cNvGrpSpPr/>
        <p:nvPr/>
      </p:nvGrpSpPr>
      <p:grpSpPr>
        <a:xfrm>
          <a:off x="0" y="0"/>
          <a:ext cx="0" cy="0"/>
          <a:chOff x="0" y="0"/>
          <a:chExt cx="0" cy="0"/>
        </a:xfrm>
      </p:grpSpPr>
      <p:sp>
        <p:nvSpPr>
          <p:cNvPr id="999" name="Google Shape;999;p4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00" name="Google Shape;1000;p4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01" name="Google Shape;1001;p4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2"/>
        <p:cNvGrpSpPr/>
        <p:nvPr/>
      </p:nvGrpSpPr>
      <p:grpSpPr>
        <a:xfrm>
          <a:off x="0" y="0"/>
          <a:ext cx="0" cy="0"/>
          <a:chOff x="0" y="0"/>
          <a:chExt cx="0" cy="0"/>
        </a:xfrm>
      </p:grpSpPr>
      <p:sp>
        <p:nvSpPr>
          <p:cNvPr id="1003" name="Google Shape;1003;p4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04" name="Google Shape;1004;p4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005" name="Google Shape;1005;p4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06" name="Google Shape;1006;p4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07" name="Google Shape;1007;p4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8"/>
        <p:cNvGrpSpPr/>
        <p:nvPr/>
      </p:nvGrpSpPr>
      <p:grpSpPr>
        <a:xfrm>
          <a:off x="0" y="0"/>
          <a:ext cx="0" cy="0"/>
          <a:chOff x="0" y="0"/>
          <a:chExt cx="0" cy="0"/>
        </a:xfrm>
      </p:grpSpPr>
      <p:sp>
        <p:nvSpPr>
          <p:cNvPr id="1009" name="Google Shape;1009;p4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0" name="Google Shape;1010;p4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011" name="Google Shape;1011;p4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12" name="Google Shape;1012;p4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13" name="Google Shape;1013;p4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4"/>
        <p:cNvGrpSpPr/>
        <p:nvPr/>
      </p:nvGrpSpPr>
      <p:grpSpPr>
        <a:xfrm>
          <a:off x="0" y="0"/>
          <a:ext cx="0" cy="0"/>
          <a:chOff x="0" y="0"/>
          <a:chExt cx="0" cy="0"/>
        </a:xfrm>
      </p:grpSpPr>
      <p:sp>
        <p:nvSpPr>
          <p:cNvPr id="1015" name="Google Shape;1015;p4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6" name="Google Shape;1016;p4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1017" name="Google Shape;1017;p4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18" name="Google Shape;1018;p4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19" name="Google Shape;1019;p4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0"/>
        <p:cNvGrpSpPr/>
        <p:nvPr/>
      </p:nvGrpSpPr>
      <p:grpSpPr>
        <a:xfrm>
          <a:off x="0" y="0"/>
          <a:ext cx="0" cy="0"/>
          <a:chOff x="0" y="0"/>
          <a:chExt cx="0" cy="0"/>
        </a:xfrm>
      </p:grpSpPr>
      <p:sp>
        <p:nvSpPr>
          <p:cNvPr id="1021" name="Google Shape;1021;p4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22" name="Google Shape;1022;p4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023" name="Google Shape;1023;p4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024" name="Google Shape;1024;p4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25" name="Google Shape;1025;p4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26" name="Google Shape;1026;p4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7"/>
        <p:cNvGrpSpPr/>
        <p:nvPr/>
      </p:nvGrpSpPr>
      <p:grpSpPr>
        <a:xfrm>
          <a:off x="0" y="0"/>
          <a:ext cx="0" cy="0"/>
          <a:chOff x="0" y="0"/>
          <a:chExt cx="0" cy="0"/>
        </a:xfrm>
      </p:grpSpPr>
      <p:sp>
        <p:nvSpPr>
          <p:cNvPr id="1028" name="Google Shape;1028;p4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29" name="Google Shape;1029;p4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030" name="Google Shape;1030;p4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031" name="Google Shape;1031;p4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032" name="Google Shape;1032;p4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033" name="Google Shape;1033;p4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34" name="Google Shape;1034;p4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35" name="Google Shape;1035;p4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6"/>
        <p:cNvGrpSpPr/>
        <p:nvPr/>
      </p:nvGrpSpPr>
      <p:grpSpPr>
        <a:xfrm>
          <a:off x="0" y="0"/>
          <a:ext cx="0" cy="0"/>
          <a:chOff x="0" y="0"/>
          <a:chExt cx="0" cy="0"/>
        </a:xfrm>
      </p:grpSpPr>
      <p:sp>
        <p:nvSpPr>
          <p:cNvPr id="1037" name="Google Shape;1037;p5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38" name="Google Shape;1038;p5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39" name="Google Shape;1039;p5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0" name="Google Shape;1040;p5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1"/>
        <p:cNvGrpSpPr/>
        <p:nvPr/>
      </p:nvGrpSpPr>
      <p:grpSpPr>
        <a:xfrm>
          <a:off x="0" y="0"/>
          <a:ext cx="0" cy="0"/>
          <a:chOff x="0" y="0"/>
          <a:chExt cx="0" cy="0"/>
        </a:xfrm>
      </p:grpSpPr>
      <p:sp>
        <p:nvSpPr>
          <p:cNvPr id="1042" name="Google Shape;1042;p5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43" name="Google Shape;1043;p5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044" name="Google Shape;1044;p5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45" name="Google Shape;1045;p5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6" name="Google Shape;1046;p5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7" name="Google Shape;1047;p5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48"/>
        <p:cNvGrpSpPr/>
        <p:nvPr/>
      </p:nvGrpSpPr>
      <p:grpSpPr>
        <a:xfrm>
          <a:off x="0" y="0"/>
          <a:ext cx="0" cy="0"/>
          <a:chOff x="0" y="0"/>
          <a:chExt cx="0" cy="0"/>
        </a:xfrm>
      </p:grpSpPr>
      <p:sp>
        <p:nvSpPr>
          <p:cNvPr id="1049" name="Google Shape;1049;p5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50" name="Google Shape;1050;p52"/>
          <p:cNvSpPr>
            <a:spLocks noGrp="1"/>
          </p:cNvSpPr>
          <p:nvPr>
            <p:ph type="pic" idx="2"/>
          </p:nvPr>
        </p:nvSpPr>
        <p:spPr>
          <a:xfrm>
            <a:off x="896144" y="306388"/>
            <a:ext cx="2743200" cy="2057400"/>
          </a:xfrm>
          <a:prstGeom prst="rect">
            <a:avLst/>
          </a:prstGeom>
          <a:noFill/>
          <a:ln>
            <a:noFill/>
          </a:ln>
        </p:spPr>
      </p:sp>
      <p:sp>
        <p:nvSpPr>
          <p:cNvPr id="1051" name="Google Shape;1051;p5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52" name="Google Shape;1052;p5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3" name="Google Shape;1053;p5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4" name="Google Shape;1054;p5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5"/>
        <p:cNvGrpSpPr/>
        <p:nvPr/>
      </p:nvGrpSpPr>
      <p:grpSpPr>
        <a:xfrm>
          <a:off x="0" y="0"/>
          <a:ext cx="0" cy="0"/>
          <a:chOff x="0" y="0"/>
          <a:chExt cx="0" cy="0"/>
        </a:xfrm>
      </p:grpSpPr>
      <p:sp>
        <p:nvSpPr>
          <p:cNvPr id="1056" name="Google Shape;1056;p5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57" name="Google Shape;1057;p5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058" name="Google Shape;1058;p5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9" name="Google Shape;1059;p5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60" name="Google Shape;1060;p5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1"/>
        <p:cNvGrpSpPr/>
        <p:nvPr/>
      </p:nvGrpSpPr>
      <p:grpSpPr>
        <a:xfrm>
          <a:off x="0" y="0"/>
          <a:ext cx="0" cy="0"/>
          <a:chOff x="0" y="0"/>
          <a:chExt cx="0" cy="0"/>
        </a:xfrm>
      </p:grpSpPr>
      <p:sp>
        <p:nvSpPr>
          <p:cNvPr id="1062" name="Google Shape;1062;p5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63" name="Google Shape;1063;p5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064" name="Google Shape;1064;p5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65" name="Google Shape;1065;p5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66" name="Google Shape;1066;p5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Title">
  <p:cSld name="CUSTOM_5">
    <p:bg>
      <p:bgPr>
        <a:solidFill>
          <a:schemeClr val="lt2"/>
        </a:solidFill>
        <a:effectLst/>
      </p:bgPr>
    </p:bg>
    <p:spTree>
      <p:nvGrpSpPr>
        <p:cNvPr id="1" name="Shape 1067"/>
        <p:cNvGrpSpPr/>
        <p:nvPr/>
      </p:nvGrpSpPr>
      <p:grpSpPr>
        <a:xfrm>
          <a:off x="0" y="0"/>
          <a:ext cx="0" cy="0"/>
          <a:chOff x="0" y="0"/>
          <a:chExt cx="0" cy="0"/>
        </a:xfrm>
      </p:grpSpPr>
      <p:sp>
        <p:nvSpPr>
          <p:cNvPr id="1068" name="Google Shape;1068;p55"/>
          <p:cNvSpPr txBox="1">
            <a:spLocks noGrp="1"/>
          </p:cNvSpPr>
          <p:nvPr>
            <p:ph type="title"/>
          </p:nvPr>
        </p:nvSpPr>
        <p:spPr>
          <a:xfrm>
            <a:off x="3223200" y="1570950"/>
            <a:ext cx="2697600" cy="2001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77"/>
        <p:cNvGrpSpPr/>
        <p:nvPr/>
      </p:nvGrpSpPr>
      <p:grpSpPr>
        <a:xfrm>
          <a:off x="0" y="0"/>
          <a:ext cx="0" cy="0"/>
          <a:chOff x="0" y="0"/>
          <a:chExt cx="0" cy="0"/>
        </a:xfrm>
      </p:grpSpPr>
      <p:sp>
        <p:nvSpPr>
          <p:cNvPr id="1078" name="Google Shape;1078;p5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79" name="Google Shape;1079;p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80" name="Google Shape;1080;p5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081" name="Google Shape;1081;p57"/>
          <p:cNvSpPr txBox="1"/>
          <p:nvPr/>
        </p:nvSpPr>
        <p:spPr>
          <a:xfrm>
            <a:off x="26090" y="1040576"/>
            <a:ext cx="2631385" cy="53091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Routes of Transmission of </a:t>
            </a:r>
            <a:endParaRPr sz="1100"/>
          </a:p>
          <a:p>
            <a:pPr marL="0" marR="0" lvl="0" indent="0" algn="ctr" rtl="0">
              <a:spcBef>
                <a:spcPts val="0"/>
              </a:spcBef>
              <a:spcAft>
                <a:spcPts val="0"/>
              </a:spcAft>
              <a:buNone/>
            </a:pPr>
            <a:r>
              <a:rPr lang="en" sz="1500" b="1">
                <a:solidFill>
                  <a:schemeClr val="dk1"/>
                </a:solidFill>
                <a:latin typeface="Calibri"/>
                <a:ea typeface="Calibri"/>
                <a:cs typeface="Calibri"/>
                <a:sym typeface="Calibri"/>
              </a:rPr>
              <a:t>antibiotic resistant bacteria</a:t>
            </a:r>
            <a:endParaRPr sz="110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2"/>
        <p:cNvGrpSpPr/>
        <p:nvPr/>
      </p:nvGrpSpPr>
      <p:grpSpPr>
        <a:xfrm>
          <a:off x="0" y="0"/>
          <a:ext cx="0" cy="0"/>
          <a:chOff x="0" y="0"/>
          <a:chExt cx="0" cy="0"/>
        </a:xfrm>
      </p:grpSpPr>
      <p:sp>
        <p:nvSpPr>
          <p:cNvPr id="1083" name="Google Shape;1083;p5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84" name="Google Shape;1084;p5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5" name="Google Shape;1085;p5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86" name="Google Shape;1086;p5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87" name="Google Shape;1087;p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8"/>
        <p:cNvGrpSpPr/>
        <p:nvPr/>
      </p:nvGrpSpPr>
      <p:grpSpPr>
        <a:xfrm>
          <a:off x="0" y="0"/>
          <a:ext cx="0" cy="0"/>
          <a:chOff x="0" y="0"/>
          <a:chExt cx="0" cy="0"/>
        </a:xfrm>
      </p:grpSpPr>
      <p:sp>
        <p:nvSpPr>
          <p:cNvPr id="1089" name="Google Shape;1089;p5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90" name="Google Shape;1090;p5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091" name="Google Shape;1091;p5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2" name="Google Shape;1092;p5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3" name="Google Shape;1093;p5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4"/>
        <p:cNvGrpSpPr/>
        <p:nvPr/>
      </p:nvGrpSpPr>
      <p:grpSpPr>
        <a:xfrm>
          <a:off x="0" y="0"/>
          <a:ext cx="0" cy="0"/>
          <a:chOff x="0" y="0"/>
          <a:chExt cx="0" cy="0"/>
        </a:xfrm>
      </p:grpSpPr>
      <p:sp>
        <p:nvSpPr>
          <p:cNvPr id="1095" name="Google Shape;1095;p6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96" name="Google Shape;1096;p6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7" name="Google Shape;1097;p6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8" name="Google Shape;1098;p6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9" name="Google Shape;1099;p6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0" name="Google Shape;1100;p6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01"/>
        <p:cNvGrpSpPr/>
        <p:nvPr/>
      </p:nvGrpSpPr>
      <p:grpSpPr>
        <a:xfrm>
          <a:off x="0" y="0"/>
          <a:ext cx="0" cy="0"/>
          <a:chOff x="0" y="0"/>
          <a:chExt cx="0" cy="0"/>
        </a:xfrm>
      </p:grpSpPr>
      <p:sp>
        <p:nvSpPr>
          <p:cNvPr id="1102" name="Google Shape;1102;p6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03" name="Google Shape;1103;p6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04" name="Google Shape;1104;p6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05" name="Google Shape;1105;p6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06" name="Google Shape;1106;p6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07" name="Google Shape;1107;p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8" name="Google Shape;1108;p6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9" name="Google Shape;1109;p6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0"/>
        <p:cNvGrpSpPr/>
        <p:nvPr/>
      </p:nvGrpSpPr>
      <p:grpSpPr>
        <a:xfrm>
          <a:off x="0" y="0"/>
          <a:ext cx="0" cy="0"/>
          <a:chOff x="0" y="0"/>
          <a:chExt cx="0" cy="0"/>
        </a:xfrm>
      </p:grpSpPr>
      <p:sp>
        <p:nvSpPr>
          <p:cNvPr id="1111" name="Google Shape;1111;p6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12" name="Google Shape;1112;p6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3" name="Google Shape;1113;p6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4" name="Google Shape;1114;p6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5"/>
        <p:cNvGrpSpPr/>
        <p:nvPr/>
      </p:nvGrpSpPr>
      <p:grpSpPr>
        <a:xfrm>
          <a:off x="0" y="0"/>
          <a:ext cx="0" cy="0"/>
          <a:chOff x="0" y="0"/>
          <a:chExt cx="0" cy="0"/>
        </a:xfrm>
      </p:grpSpPr>
      <p:sp>
        <p:nvSpPr>
          <p:cNvPr id="1116" name="Google Shape;1116;p6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7" name="Google Shape;1117;p6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8" name="Google Shape;1118;p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19"/>
        <p:cNvGrpSpPr/>
        <p:nvPr/>
      </p:nvGrpSpPr>
      <p:grpSpPr>
        <a:xfrm>
          <a:off x="0" y="0"/>
          <a:ext cx="0" cy="0"/>
          <a:chOff x="0" y="0"/>
          <a:chExt cx="0" cy="0"/>
        </a:xfrm>
      </p:grpSpPr>
      <p:sp>
        <p:nvSpPr>
          <p:cNvPr id="1120" name="Google Shape;1120;p6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21" name="Google Shape;1121;p6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22" name="Google Shape;1122;p64"/>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23" name="Google Shape;1123;p6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4" name="Google Shape;1124;p6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5" name="Google Shape;1125;p6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6"/>
        <p:cNvGrpSpPr/>
        <p:nvPr/>
      </p:nvGrpSpPr>
      <p:grpSpPr>
        <a:xfrm>
          <a:off x="0" y="0"/>
          <a:ext cx="0" cy="0"/>
          <a:chOff x="0" y="0"/>
          <a:chExt cx="0" cy="0"/>
        </a:xfrm>
      </p:grpSpPr>
      <p:sp>
        <p:nvSpPr>
          <p:cNvPr id="1127" name="Google Shape;1127;p6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28" name="Google Shape;1128;p65"/>
          <p:cNvSpPr>
            <a:spLocks noGrp="1"/>
          </p:cNvSpPr>
          <p:nvPr>
            <p:ph type="pic" idx="2"/>
          </p:nvPr>
        </p:nvSpPr>
        <p:spPr>
          <a:xfrm>
            <a:off x="3887391" y="740569"/>
            <a:ext cx="4629150" cy="3655219"/>
          </a:xfrm>
          <a:prstGeom prst="rect">
            <a:avLst/>
          </a:prstGeom>
          <a:noFill/>
          <a:ln>
            <a:noFill/>
          </a:ln>
        </p:spPr>
      </p:sp>
      <p:sp>
        <p:nvSpPr>
          <p:cNvPr id="1129" name="Google Shape;1129;p65"/>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30" name="Google Shape;1130;p6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1" name="Google Shape;1131;p6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2" name="Google Shape;1132;p6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3"/>
        <p:cNvGrpSpPr/>
        <p:nvPr/>
      </p:nvGrpSpPr>
      <p:grpSpPr>
        <a:xfrm>
          <a:off x="0" y="0"/>
          <a:ext cx="0" cy="0"/>
          <a:chOff x="0" y="0"/>
          <a:chExt cx="0" cy="0"/>
        </a:xfrm>
      </p:grpSpPr>
      <p:sp>
        <p:nvSpPr>
          <p:cNvPr id="1134" name="Google Shape;1134;p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35" name="Google Shape;1135;p6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6" name="Google Shape;1136;p6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7" name="Google Shape;1137;p6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8" name="Google Shape;1138;p6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9"/>
        <p:cNvGrpSpPr/>
        <p:nvPr/>
      </p:nvGrpSpPr>
      <p:grpSpPr>
        <a:xfrm>
          <a:off x="0" y="0"/>
          <a:ext cx="0" cy="0"/>
          <a:chOff x="0" y="0"/>
          <a:chExt cx="0" cy="0"/>
        </a:xfrm>
      </p:grpSpPr>
      <p:sp>
        <p:nvSpPr>
          <p:cNvPr id="1140" name="Google Shape;1140;p67"/>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41" name="Google Shape;1141;p67"/>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42" name="Google Shape;1142;p6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43" name="Google Shape;1143;p6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44" name="Google Shape;1144;p6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0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1pPr>
            <a:lvl2pPr lvl="1">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b="1">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311700" y="632000"/>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186"/>
        <p:cNvGrpSpPr/>
        <p:nvPr/>
      </p:nvGrpSpPr>
      <p:grpSpPr>
        <a:xfrm>
          <a:off x="0" y="0"/>
          <a:ext cx="0" cy="0"/>
          <a:chOff x="0" y="0"/>
          <a:chExt cx="0" cy="0"/>
        </a:xfrm>
      </p:grpSpPr>
      <p:sp>
        <p:nvSpPr>
          <p:cNvPr id="187" name="Google Shape;187;p16"/>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9pPr>
          </a:lstStyle>
          <a:p>
            <a:endParaRPr/>
          </a:p>
        </p:txBody>
      </p:sp>
      <p:sp>
        <p:nvSpPr>
          <p:cNvPr id="188" name="Google Shape;188;p16"/>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1600"/>
              </a:spcBef>
              <a:spcAft>
                <a:spcPts val="16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2"/>
        <p:cNvGrpSpPr/>
        <p:nvPr/>
      </p:nvGrpSpPr>
      <p:grpSpPr>
        <a:xfrm>
          <a:off x="0" y="0"/>
          <a:ext cx="0" cy="0"/>
          <a:chOff x="0" y="0"/>
          <a:chExt cx="0" cy="0"/>
        </a:xfrm>
      </p:grpSpPr>
      <p:sp>
        <p:nvSpPr>
          <p:cNvPr id="993" name="Google Shape;993;p4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994" name="Google Shape;994;p4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995" name="Google Shape;995;p4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96" name="Google Shape;996;p4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97" name="Google Shape;997;p4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9"/>
        <p:cNvGrpSpPr/>
        <p:nvPr/>
      </p:nvGrpSpPr>
      <p:grpSpPr>
        <a:xfrm>
          <a:off x="0" y="0"/>
          <a:ext cx="0" cy="0"/>
          <a:chOff x="0" y="0"/>
          <a:chExt cx="0" cy="0"/>
        </a:xfrm>
      </p:grpSpPr>
      <p:pic>
        <p:nvPicPr>
          <p:cNvPr id="1070" name="Google Shape;1070;p56"/>
          <p:cNvPicPr preferRelativeResize="0"/>
          <p:nvPr/>
        </p:nvPicPr>
        <p:blipFill rotWithShape="1">
          <a:blip r:embed="rId13">
            <a:alphaModFix/>
          </a:blip>
          <a:srcRect/>
          <a:stretch/>
        </p:blipFill>
        <p:spPr>
          <a:xfrm>
            <a:off x="0" y="581690"/>
            <a:ext cx="9153938" cy="4576969"/>
          </a:xfrm>
          <a:prstGeom prst="rect">
            <a:avLst/>
          </a:prstGeom>
          <a:noFill/>
          <a:ln>
            <a:noFill/>
          </a:ln>
        </p:spPr>
      </p:pic>
      <p:sp>
        <p:nvSpPr>
          <p:cNvPr id="1071" name="Google Shape;1071;p56"/>
          <p:cNvSpPr txBox="1"/>
          <p:nvPr/>
        </p:nvSpPr>
        <p:spPr>
          <a:xfrm>
            <a:off x="52181" y="74824"/>
            <a:ext cx="2579203" cy="1546577"/>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chemeClr val="dk1"/>
                </a:solidFill>
                <a:latin typeface="Calibri"/>
                <a:ea typeface="Calibri"/>
                <a:cs typeface="Calibri"/>
                <a:sym typeface="Calibri"/>
              </a:rPr>
              <a:t> </a:t>
            </a:r>
            <a:r>
              <a:rPr lang="en" sz="1800" b="1" i="0" u="none" strike="noStrike" cap="none">
                <a:solidFill>
                  <a:schemeClr val="dk1"/>
                </a:solidFill>
                <a:latin typeface="Calibri"/>
                <a:ea typeface="Calibri"/>
                <a:cs typeface="Calibri"/>
                <a:sym typeface="Calibri"/>
              </a:rPr>
              <a:t>KEY</a:t>
            </a:r>
            <a:endParaRPr sz="1100"/>
          </a:p>
          <a:p>
            <a:pPr marL="0" marR="0" lvl="0" indent="0" algn="ctr"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72" name="Google Shape;1072;p56"/>
          <p:cNvSpPr txBox="1"/>
          <p:nvPr/>
        </p:nvSpPr>
        <p:spPr>
          <a:xfrm>
            <a:off x="26090" y="1040576"/>
            <a:ext cx="2631385" cy="53091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Routes of Transmission of </a:t>
            </a:r>
            <a:endParaRPr sz="1100"/>
          </a:p>
          <a:p>
            <a:pPr marL="0" marR="0" lvl="0" indent="0" algn="ctr" rtl="0">
              <a:spcBef>
                <a:spcPts val="0"/>
              </a:spcBef>
              <a:spcAft>
                <a:spcPts val="0"/>
              </a:spcAft>
              <a:buNone/>
            </a:pPr>
            <a:r>
              <a:rPr lang="en" sz="1500" b="1">
                <a:solidFill>
                  <a:schemeClr val="dk1"/>
                </a:solidFill>
                <a:latin typeface="Calibri"/>
                <a:ea typeface="Calibri"/>
                <a:cs typeface="Calibri"/>
                <a:sym typeface="Calibri"/>
              </a:rPr>
              <a:t>antibiotic resistant bacteria</a:t>
            </a:r>
            <a:endParaRPr sz="1100"/>
          </a:p>
        </p:txBody>
      </p:sp>
      <p:sp>
        <p:nvSpPr>
          <p:cNvPr id="1073" name="Google Shape;1073;p56"/>
          <p:cNvSpPr/>
          <p:nvPr/>
        </p:nvSpPr>
        <p:spPr>
          <a:xfrm>
            <a:off x="2664520" y="102394"/>
            <a:ext cx="6479480" cy="4385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i="0" u="none" strike="noStrike">
                <a:solidFill>
                  <a:srgbClr val="000000"/>
                </a:solidFill>
                <a:latin typeface="Arial"/>
                <a:ea typeface="Arial"/>
                <a:cs typeface="Arial"/>
                <a:sym typeface="Arial"/>
              </a:rPr>
              <a:t>The spread of antibiotic-resistant bacteria</a:t>
            </a:r>
            <a:endParaRPr sz="2400" b="1">
              <a:solidFill>
                <a:schemeClr val="dk1"/>
              </a:solidFill>
              <a:latin typeface="Calibri"/>
              <a:ea typeface="Calibri"/>
              <a:cs typeface="Calibri"/>
              <a:sym typeface="Calibri"/>
            </a:endParaRPr>
          </a:p>
        </p:txBody>
      </p:sp>
      <p:sp>
        <p:nvSpPr>
          <p:cNvPr id="1074" name="Google Shape;1074;p56"/>
          <p:cNvSpPr txBox="1"/>
          <p:nvPr/>
        </p:nvSpPr>
        <p:spPr>
          <a:xfrm>
            <a:off x="628650" y="4767263"/>
            <a:ext cx="2057400" cy="2738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u="none">
                <a:solidFill>
                  <a:schemeClr val="dk1"/>
                </a:solidFill>
                <a:latin typeface="Calibri"/>
                <a:ea typeface="Calibri"/>
                <a:cs typeface="Calibri"/>
                <a:sym typeface="Calibri"/>
              </a:rPr>
              <a:t>5/27/22</a:t>
            </a:r>
            <a:endParaRPr sz="1400" b="0" u="none">
              <a:solidFill>
                <a:schemeClr val="dk1"/>
              </a:solidFill>
              <a:latin typeface="Calibri"/>
              <a:ea typeface="Calibri"/>
              <a:cs typeface="Calibri"/>
              <a:sym typeface="Calibri"/>
            </a:endParaRPr>
          </a:p>
        </p:txBody>
      </p:sp>
      <p:sp>
        <p:nvSpPr>
          <p:cNvPr id="1075" name="Google Shape;1075;p56"/>
          <p:cNvSpPr txBox="1"/>
          <p:nvPr/>
        </p:nvSpPr>
        <p:spPr>
          <a:xfrm>
            <a:off x="5912800" y="2202476"/>
            <a:ext cx="323850" cy="266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C00000"/>
                </a:solidFill>
                <a:latin typeface="Arial"/>
                <a:ea typeface="Arial"/>
                <a:cs typeface="Arial"/>
                <a:sym typeface="Arial"/>
              </a:rPr>
              <a:t>A</a:t>
            </a:r>
            <a:endParaRPr sz="900">
              <a:solidFill>
                <a:srgbClr val="C00000"/>
              </a:solidFill>
              <a:latin typeface="Arial"/>
              <a:ea typeface="Arial"/>
              <a:cs typeface="Arial"/>
              <a:sym typeface="Arial"/>
            </a:endParaRPr>
          </a:p>
        </p:txBody>
      </p:sp>
      <p:sp>
        <p:nvSpPr>
          <p:cNvPr id="1076" name="Google Shape;1076;p56"/>
          <p:cNvSpPr/>
          <p:nvPr/>
        </p:nvSpPr>
        <p:spPr>
          <a:xfrm>
            <a:off x="5303111" y="2048531"/>
            <a:ext cx="1712437" cy="2565550"/>
          </a:xfrm>
          <a:custGeom>
            <a:avLst/>
            <a:gdLst/>
            <a:ahLst/>
            <a:cxnLst/>
            <a:rect l="l" t="t" r="r" b="b"/>
            <a:pathLst>
              <a:path w="2283250" h="3420733" extrusionOk="0">
                <a:moveTo>
                  <a:pt x="2283250" y="3419783"/>
                </a:moveTo>
                <a:cubicBezTo>
                  <a:pt x="2159682" y="3423901"/>
                  <a:pt x="2036115" y="3428020"/>
                  <a:pt x="1974331" y="3123220"/>
                </a:cubicBezTo>
                <a:cubicBezTo>
                  <a:pt x="1912547" y="2818420"/>
                  <a:pt x="2040233" y="1939032"/>
                  <a:pt x="1912547" y="1590983"/>
                </a:cubicBezTo>
                <a:cubicBezTo>
                  <a:pt x="1784860" y="1242934"/>
                  <a:pt x="1385325" y="1203804"/>
                  <a:pt x="1208212" y="1034928"/>
                </a:cubicBezTo>
                <a:cubicBezTo>
                  <a:pt x="1031098" y="866052"/>
                  <a:pt x="1035217" y="740425"/>
                  <a:pt x="849866" y="577728"/>
                </a:cubicBezTo>
                <a:cubicBezTo>
                  <a:pt x="664515" y="415031"/>
                  <a:pt x="232028" y="149361"/>
                  <a:pt x="96104" y="58745"/>
                </a:cubicBezTo>
                <a:cubicBezTo>
                  <a:pt x="-39820" y="-31871"/>
                  <a:pt x="-2750" y="1080"/>
                  <a:pt x="34320" y="34031"/>
                </a:cubicBezTo>
              </a:path>
            </a:pathLst>
          </a:custGeom>
          <a:noFill/>
          <a:ln w="5715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anva.com/design/DAFA4PVV4cY/x3NT175BPHJVrexvBvs0ow/view?utm_content=DAFA4PVV4cY&amp;utm_campaign=designshare&amp;utm_medium=link&amp;utm_source=publishsharelink"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jp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notesSlide" Target="../notesSlides/notesSlide30.xm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8"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5.png"/><Relationship Id="rId3" Type="http://schemas.openxmlformats.org/officeDocument/2006/relationships/image" Target="../media/image42.jpg"/><Relationship Id="rId7" Type="http://schemas.openxmlformats.org/officeDocument/2006/relationships/image" Target="../media/image30.png"/><Relationship Id="rId12" Type="http://schemas.openxmlformats.org/officeDocument/2006/relationships/image" Target="../media/image44.png"/><Relationship Id="rId2" Type="http://schemas.openxmlformats.org/officeDocument/2006/relationships/notesSlide" Target="../notesSlides/notesSlide31.xml"/><Relationship Id="rId16" Type="http://schemas.openxmlformats.org/officeDocument/2006/relationships/image" Target="../media/image38.png"/><Relationship Id="rId1" Type="http://schemas.openxmlformats.org/officeDocument/2006/relationships/slideLayout" Target="../slideLayouts/slideLayout41.xml"/><Relationship Id="rId6" Type="http://schemas.openxmlformats.org/officeDocument/2006/relationships/image" Target="../media/image43.png"/><Relationship Id="rId11"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7.png"/><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hyperlink" Target="https://sites.google.com/view/outreachprogramsvft03/part-6-one-health-and-antibiotic-resistant-bacteria/good-job-you-just-completed-part-6-of-6?authuser=0"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68"/>
          <p:cNvSpPr txBox="1">
            <a:spLocks noGrp="1"/>
          </p:cNvSpPr>
          <p:nvPr>
            <p:ph type="body" idx="1"/>
          </p:nvPr>
        </p:nvSpPr>
        <p:spPr>
          <a:xfrm>
            <a:off x="3913632" y="3813048"/>
            <a:ext cx="3401700" cy="321000"/>
          </a:xfrm>
          <a:prstGeom prst="rect">
            <a:avLst/>
          </a:prstGeom>
          <a:noFill/>
          <a:ln>
            <a:noFill/>
          </a:ln>
        </p:spPr>
        <p:txBody>
          <a:bodyPr spcFirstLastPara="1" wrap="square" lIns="91425" tIns="91425" rIns="91425" bIns="91425" anchor="t" anchorCtr="0">
            <a:noAutofit/>
          </a:bodyPr>
          <a:lstStyle/>
          <a:p>
            <a:pPr marL="0" lvl="0" indent="0" algn="ctr" rtl="0">
              <a:lnSpc>
                <a:spcPct val="50000"/>
              </a:lnSpc>
              <a:spcBef>
                <a:spcPts val="0"/>
              </a:spcBef>
              <a:spcAft>
                <a:spcPts val="0"/>
              </a:spcAft>
              <a:buSzPts val="1600"/>
              <a:buNone/>
            </a:pPr>
            <a:endParaRPr/>
          </a:p>
        </p:txBody>
      </p:sp>
      <p:sp>
        <p:nvSpPr>
          <p:cNvPr id="1150" name="Google Shape;1150;p68"/>
          <p:cNvSpPr txBox="1">
            <a:spLocks noGrp="1"/>
          </p:cNvSpPr>
          <p:nvPr>
            <p:ph type="body" idx="2"/>
          </p:nvPr>
        </p:nvSpPr>
        <p:spPr>
          <a:xfrm>
            <a:off x="2366274" y="3813048"/>
            <a:ext cx="1441200" cy="218400"/>
          </a:xfrm>
          <a:prstGeom prst="rect">
            <a:avLst/>
          </a:prstGeom>
          <a:noFill/>
          <a:ln>
            <a:noFill/>
          </a:ln>
        </p:spPr>
        <p:txBody>
          <a:bodyPr spcFirstLastPara="1" wrap="square" lIns="91425" tIns="91425" rIns="91425" bIns="91425" anchor="t" anchorCtr="0">
            <a:noAutofit/>
          </a:bodyPr>
          <a:lstStyle/>
          <a:p>
            <a:pPr marL="0" lvl="0" indent="0" algn="ctr" rtl="0">
              <a:lnSpc>
                <a:spcPct val="50000"/>
              </a:lnSpc>
              <a:spcBef>
                <a:spcPts val="0"/>
              </a:spcBef>
              <a:spcAft>
                <a:spcPts val="0"/>
              </a:spcAft>
              <a:buSzPts val="1600"/>
              <a:buNone/>
            </a:pPr>
            <a:endParaRPr/>
          </a:p>
        </p:txBody>
      </p:sp>
      <p:sp>
        <p:nvSpPr>
          <p:cNvPr id="1151" name="Google Shape;1151;p68"/>
          <p:cNvSpPr txBox="1">
            <a:spLocks noGrp="1"/>
          </p:cNvSpPr>
          <p:nvPr>
            <p:ph type="body" idx="3"/>
          </p:nvPr>
        </p:nvSpPr>
        <p:spPr>
          <a:xfrm>
            <a:off x="1686350" y="3120400"/>
            <a:ext cx="5803500" cy="3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77"/>
          <p:cNvSpPr txBox="1">
            <a:spLocks noGrp="1"/>
          </p:cNvSpPr>
          <p:nvPr>
            <p:ph type="body" idx="1"/>
          </p:nvPr>
        </p:nvSpPr>
        <p:spPr>
          <a:xfrm>
            <a:off x="420300" y="1006425"/>
            <a:ext cx="7866600" cy="4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400">
                <a:latin typeface="Calibri"/>
                <a:ea typeface="Calibri"/>
                <a:cs typeface="Calibri"/>
                <a:sym typeface="Calibri"/>
              </a:rPr>
              <a:t>Record color wheel data below. What color did you get on the color wheel? </a:t>
            </a:r>
            <a:endParaRPr sz="1400">
              <a:latin typeface="Calibri"/>
              <a:ea typeface="Calibri"/>
              <a:cs typeface="Calibri"/>
              <a:sym typeface="Calibri"/>
            </a:endParaRPr>
          </a:p>
        </p:txBody>
      </p:sp>
      <p:sp>
        <p:nvSpPr>
          <p:cNvPr id="1449" name="Google Shape;1449;p77"/>
          <p:cNvSpPr txBox="1"/>
          <p:nvPr/>
        </p:nvSpPr>
        <p:spPr>
          <a:xfrm>
            <a:off x="152325" y="2805425"/>
            <a:ext cx="8746500" cy="6480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Record dice roll data below. What number did you roll? (Write down all attempts if you had multiple attempts.)</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grpSp>
        <p:nvGrpSpPr>
          <p:cNvPr id="1450" name="Google Shape;1450;p77"/>
          <p:cNvGrpSpPr/>
          <p:nvPr/>
        </p:nvGrpSpPr>
        <p:grpSpPr>
          <a:xfrm rot="1461513">
            <a:off x="6614331" y="733745"/>
            <a:ext cx="2076789" cy="607190"/>
            <a:chOff x="4038775" y="3369325"/>
            <a:chExt cx="1789725" cy="711700"/>
          </a:xfrm>
        </p:grpSpPr>
        <p:sp>
          <p:nvSpPr>
            <p:cNvPr id="1451" name="Google Shape;1451;p77"/>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77"/>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77"/>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77"/>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77"/>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77"/>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77"/>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77"/>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77"/>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77"/>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77"/>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77"/>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77"/>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77"/>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77"/>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77"/>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77"/>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77"/>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77"/>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aphicFrame>
        <p:nvGraphicFramePr>
          <p:cNvPr id="1470" name="Google Shape;1470;p77"/>
          <p:cNvGraphicFramePr/>
          <p:nvPr/>
        </p:nvGraphicFramePr>
        <p:xfrm>
          <a:off x="597875" y="1608310"/>
          <a:ext cx="7374100" cy="1188675"/>
        </p:xfrm>
        <a:graphic>
          <a:graphicData uri="http://schemas.openxmlformats.org/drawingml/2006/table">
            <a:tbl>
              <a:tblPr>
                <a:noFill/>
                <a:tableStyleId>{2BC46177-F9D3-41C5-B764-4B840EC35F12}</a:tableStyleId>
              </a:tblPr>
              <a:tblGrid>
                <a:gridCol w="3687050">
                  <a:extLst>
                    <a:ext uri="{9D8B030D-6E8A-4147-A177-3AD203B41FA5}">
                      <a16:colId xmlns:a16="http://schemas.microsoft.com/office/drawing/2014/main" val="20000"/>
                    </a:ext>
                  </a:extLst>
                </a:gridCol>
                <a:gridCol w="3687050">
                  <a:extLst>
                    <a:ext uri="{9D8B030D-6E8A-4147-A177-3AD203B41FA5}">
                      <a16:colId xmlns:a16="http://schemas.microsoft.com/office/drawing/2014/main" val="20001"/>
                    </a:ext>
                  </a:extLst>
                </a:gridCol>
              </a:tblGrid>
              <a:tr h="396225">
                <a:tc>
                  <a:txBody>
                    <a:bodyPr/>
                    <a:lstStyle/>
                    <a:p>
                      <a:pPr marL="0" lvl="0" indent="0" algn="l" rtl="0">
                        <a:spcBef>
                          <a:spcPts val="0"/>
                        </a:spcBef>
                        <a:spcAft>
                          <a:spcPts val="0"/>
                        </a:spcAft>
                        <a:buNone/>
                      </a:pPr>
                      <a:r>
                        <a:rPr lang="en" i="1"/>
                        <a:t>EXAMPLE: </a:t>
                      </a:r>
                      <a:r>
                        <a:rPr lang="en" b="1" i="1"/>
                        <a:t>First spin : Black</a:t>
                      </a:r>
                      <a:endParaRPr b="1" i="1"/>
                    </a:p>
                  </a:txBody>
                  <a:tcPr marL="91425" marR="91425" marT="91425" marB="91425"/>
                </a:tc>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96225">
                <a:tc>
                  <a:txBody>
                    <a:bodyPr/>
                    <a:lstStyle/>
                    <a:p>
                      <a:pPr marL="0" lvl="0" indent="0" algn="l" rtl="0">
                        <a:spcBef>
                          <a:spcPts val="0"/>
                        </a:spcBef>
                        <a:spcAft>
                          <a:spcPts val="0"/>
                        </a:spcAft>
                        <a:buNone/>
                      </a:pPr>
                      <a:r>
                        <a:rPr lang="en"/>
                        <a:t>First spin:</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a:t>Third spin: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6225">
                <a:tc>
                  <a:txBody>
                    <a:bodyPr/>
                    <a:lstStyle/>
                    <a:p>
                      <a:pPr marL="0" lvl="0" indent="0" algn="l" rtl="0">
                        <a:spcBef>
                          <a:spcPts val="0"/>
                        </a:spcBef>
                        <a:spcAft>
                          <a:spcPts val="0"/>
                        </a:spcAft>
                        <a:buNone/>
                      </a:pPr>
                      <a:r>
                        <a:rPr lang="en"/>
                        <a:t>Second spin:</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a:t>Fourth spin: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471" name="Google Shape;1471;p77"/>
          <p:cNvGraphicFramePr/>
          <p:nvPr/>
        </p:nvGraphicFramePr>
        <p:xfrm>
          <a:off x="597875" y="3308785"/>
          <a:ext cx="7374100" cy="1188675"/>
        </p:xfrm>
        <a:graphic>
          <a:graphicData uri="http://schemas.openxmlformats.org/drawingml/2006/table">
            <a:tbl>
              <a:tblPr>
                <a:noFill/>
                <a:tableStyleId>{2BC46177-F9D3-41C5-B764-4B840EC35F12}</a:tableStyleId>
              </a:tblPr>
              <a:tblGrid>
                <a:gridCol w="3687050">
                  <a:extLst>
                    <a:ext uri="{9D8B030D-6E8A-4147-A177-3AD203B41FA5}">
                      <a16:colId xmlns:a16="http://schemas.microsoft.com/office/drawing/2014/main" val="20000"/>
                    </a:ext>
                  </a:extLst>
                </a:gridCol>
                <a:gridCol w="3687050">
                  <a:extLst>
                    <a:ext uri="{9D8B030D-6E8A-4147-A177-3AD203B41FA5}">
                      <a16:colId xmlns:a16="http://schemas.microsoft.com/office/drawing/2014/main" val="20001"/>
                    </a:ext>
                  </a:extLst>
                </a:gridCol>
              </a:tblGrid>
              <a:tr h="396225">
                <a:tc>
                  <a:txBody>
                    <a:bodyPr/>
                    <a:lstStyle/>
                    <a:p>
                      <a:pPr marL="0" lvl="0" indent="0" algn="l" rtl="0">
                        <a:spcBef>
                          <a:spcPts val="0"/>
                        </a:spcBef>
                        <a:spcAft>
                          <a:spcPts val="0"/>
                        </a:spcAft>
                        <a:buNone/>
                      </a:pPr>
                      <a:r>
                        <a:rPr lang="en" i="1"/>
                        <a:t>EXAMPLE: </a:t>
                      </a:r>
                      <a:r>
                        <a:rPr lang="en" b="1" i="1"/>
                        <a:t>First roll: 2</a:t>
                      </a:r>
                      <a:endParaRPr b="1" i="1"/>
                    </a:p>
                  </a:txBody>
                  <a:tcPr marL="91425" marR="91425" marT="91425" marB="91425"/>
                </a:tc>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96225">
                <a:tc>
                  <a:txBody>
                    <a:bodyPr/>
                    <a:lstStyle/>
                    <a:p>
                      <a:pPr marL="0" lvl="0" indent="0" algn="l" rtl="0">
                        <a:spcBef>
                          <a:spcPts val="0"/>
                        </a:spcBef>
                        <a:spcAft>
                          <a:spcPts val="0"/>
                        </a:spcAft>
                        <a:buNone/>
                      </a:pPr>
                      <a:r>
                        <a:rPr lang="en"/>
                        <a:t>First roll:</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a:solidFill>
                            <a:schemeClr val="dk1"/>
                          </a:solidFill>
                        </a:rPr>
                        <a:t>Third roll</a:t>
                      </a:r>
                      <a:r>
                        <a:rPr lang="en"/>
                        <a: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6225">
                <a:tc>
                  <a:txBody>
                    <a:bodyPr/>
                    <a:lstStyle/>
                    <a:p>
                      <a:pPr marL="0" lvl="0" indent="0" algn="l" rtl="0">
                        <a:spcBef>
                          <a:spcPts val="0"/>
                        </a:spcBef>
                        <a:spcAft>
                          <a:spcPts val="0"/>
                        </a:spcAft>
                        <a:buNone/>
                      </a:pPr>
                      <a:r>
                        <a:rPr lang="en">
                          <a:solidFill>
                            <a:schemeClr val="dk1"/>
                          </a:solidFill>
                        </a:rPr>
                        <a:t>Second roll</a:t>
                      </a:r>
                      <a:r>
                        <a:rPr lang="en"/>
                        <a:t>:</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a:solidFill>
                            <a:schemeClr val="dk1"/>
                          </a:solidFill>
                        </a:rPr>
                        <a:t>Fourth roll</a:t>
                      </a:r>
                      <a:r>
                        <a:rPr lang="en"/>
                        <a: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1472" name="Google Shape;1472;p77"/>
          <p:cNvGrpSpPr/>
          <p:nvPr/>
        </p:nvGrpSpPr>
        <p:grpSpPr>
          <a:xfrm>
            <a:off x="876431" y="483639"/>
            <a:ext cx="4499174" cy="104929"/>
            <a:chOff x="4345425" y="2175475"/>
            <a:chExt cx="800750" cy="176025"/>
          </a:xfrm>
        </p:grpSpPr>
        <p:sp>
          <p:nvSpPr>
            <p:cNvPr id="1473" name="Google Shape;1473;p7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7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5" name="Google Shape;1475;p77"/>
          <p:cNvSpPr txBox="1">
            <a:spLocks noGrp="1"/>
          </p:cNvSpPr>
          <p:nvPr>
            <p:ph type="title"/>
          </p:nvPr>
        </p:nvSpPr>
        <p:spPr>
          <a:xfrm>
            <a:off x="191300" y="88725"/>
            <a:ext cx="89103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600"/>
              <a:t>Part 3: How do bacteria become resistant to multiple antibiotics</a:t>
            </a:r>
            <a:endParaRPr sz="2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grpSp>
        <p:nvGrpSpPr>
          <p:cNvPr id="1480" name="Google Shape;1480;p78"/>
          <p:cNvGrpSpPr/>
          <p:nvPr/>
        </p:nvGrpSpPr>
        <p:grpSpPr>
          <a:xfrm>
            <a:off x="876431" y="483639"/>
            <a:ext cx="4499174" cy="104929"/>
            <a:chOff x="4345425" y="2175475"/>
            <a:chExt cx="800750" cy="176025"/>
          </a:xfrm>
        </p:grpSpPr>
        <p:sp>
          <p:nvSpPr>
            <p:cNvPr id="1481" name="Google Shape;1481;p7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7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83" name="Google Shape;1483;p78"/>
          <p:cNvSpPr txBox="1">
            <a:spLocks noGrp="1"/>
          </p:cNvSpPr>
          <p:nvPr>
            <p:ph type="body" idx="1"/>
          </p:nvPr>
        </p:nvSpPr>
        <p:spPr>
          <a:xfrm>
            <a:off x="420300" y="1006425"/>
            <a:ext cx="6914400" cy="4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latin typeface="Calibri"/>
                <a:ea typeface="Calibri"/>
                <a:cs typeface="Calibri"/>
                <a:sym typeface="Calibri"/>
              </a:rPr>
              <a:t>Did the Salmonella bacteria get a new antibiotic resistance gene, if so what resistance gene did the Salmonella receive?  </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484" name="Google Shape;1484;p78"/>
          <p:cNvSpPr txBox="1">
            <a:spLocks noGrp="1"/>
          </p:cNvSpPr>
          <p:nvPr>
            <p:ph type="body" idx="1"/>
          </p:nvPr>
        </p:nvSpPr>
        <p:spPr>
          <a:xfrm>
            <a:off x="420300" y="1689900"/>
            <a:ext cx="7849500" cy="130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485" name="Google Shape;1485;p78"/>
          <p:cNvSpPr txBox="1"/>
          <p:nvPr/>
        </p:nvSpPr>
        <p:spPr>
          <a:xfrm>
            <a:off x="439050" y="2997600"/>
            <a:ext cx="8506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Calibri"/>
                <a:ea typeface="Calibri"/>
                <a:cs typeface="Calibri"/>
                <a:sym typeface="Calibri"/>
              </a:rPr>
              <a:t>What process was used to acquire this resistance gene? Describe the process by which the bacteria obtained the new gene.  </a:t>
            </a:r>
            <a:endParaRPr>
              <a:solidFill>
                <a:schemeClr val="dk2"/>
              </a:solidFill>
              <a:latin typeface="Calibri"/>
              <a:ea typeface="Calibri"/>
              <a:cs typeface="Calibri"/>
              <a:sym typeface="Calibri"/>
            </a:endParaRPr>
          </a:p>
        </p:txBody>
      </p:sp>
      <p:grpSp>
        <p:nvGrpSpPr>
          <p:cNvPr id="1486" name="Google Shape;1486;p78"/>
          <p:cNvGrpSpPr/>
          <p:nvPr/>
        </p:nvGrpSpPr>
        <p:grpSpPr>
          <a:xfrm rot="1461513">
            <a:off x="7083006" y="913570"/>
            <a:ext cx="2076789" cy="607190"/>
            <a:chOff x="4038775" y="3369325"/>
            <a:chExt cx="1789725" cy="711700"/>
          </a:xfrm>
        </p:grpSpPr>
        <p:sp>
          <p:nvSpPr>
            <p:cNvPr id="1487" name="Google Shape;1487;p7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7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7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7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7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7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7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7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7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7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7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7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7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7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7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7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7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7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7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6" name="Google Shape;1506;p78"/>
          <p:cNvSpPr txBox="1">
            <a:spLocks noGrp="1"/>
          </p:cNvSpPr>
          <p:nvPr>
            <p:ph type="body" idx="1"/>
          </p:nvPr>
        </p:nvSpPr>
        <p:spPr>
          <a:xfrm>
            <a:off x="420300" y="3589975"/>
            <a:ext cx="7849500" cy="115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507" name="Google Shape;1507;p78"/>
          <p:cNvSpPr txBox="1">
            <a:spLocks noGrp="1"/>
          </p:cNvSpPr>
          <p:nvPr>
            <p:ph type="title"/>
          </p:nvPr>
        </p:nvSpPr>
        <p:spPr>
          <a:xfrm>
            <a:off x="520850" y="602825"/>
            <a:ext cx="85062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000" b="0"/>
              <a:t>Record data from steps 1-4 below</a:t>
            </a:r>
            <a:endParaRPr sz="2000" b="0"/>
          </a:p>
        </p:txBody>
      </p:sp>
      <p:sp>
        <p:nvSpPr>
          <p:cNvPr id="1508" name="Google Shape;1508;p78"/>
          <p:cNvSpPr txBox="1">
            <a:spLocks noGrp="1"/>
          </p:cNvSpPr>
          <p:nvPr>
            <p:ph type="title"/>
          </p:nvPr>
        </p:nvSpPr>
        <p:spPr>
          <a:xfrm>
            <a:off x="191300" y="88725"/>
            <a:ext cx="89103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600"/>
              <a:t>Part 3: How do bacteria become resistant to multiple antibiotics</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79"/>
          <p:cNvSpPr txBox="1">
            <a:spLocks noGrp="1"/>
          </p:cNvSpPr>
          <p:nvPr>
            <p:ph type="body" idx="1"/>
          </p:nvPr>
        </p:nvSpPr>
        <p:spPr>
          <a:xfrm>
            <a:off x="152325" y="1022163"/>
            <a:ext cx="76011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9. How many attempts did it take to become multi-drug resistance? What is it resistant to?</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514" name="Google Shape;1514;p79"/>
          <p:cNvSpPr txBox="1">
            <a:spLocks noGrp="1"/>
          </p:cNvSpPr>
          <p:nvPr>
            <p:ph type="body" idx="1"/>
          </p:nvPr>
        </p:nvSpPr>
        <p:spPr>
          <a:xfrm>
            <a:off x="484275" y="1529375"/>
            <a:ext cx="7785600" cy="104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515" name="Google Shape;1515;p79"/>
          <p:cNvSpPr txBox="1"/>
          <p:nvPr/>
        </p:nvSpPr>
        <p:spPr>
          <a:xfrm>
            <a:off x="152325" y="2729225"/>
            <a:ext cx="8746500" cy="8958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10. If a person becomes infected with</a:t>
            </a:r>
            <a:r>
              <a:rPr lang="en" i="1">
                <a:solidFill>
                  <a:schemeClr val="dk2"/>
                </a:solidFill>
                <a:latin typeface="Calibri"/>
                <a:ea typeface="Calibri"/>
                <a:cs typeface="Calibri"/>
                <a:sym typeface="Calibri"/>
              </a:rPr>
              <a:t> Salmonella</a:t>
            </a:r>
            <a:r>
              <a:rPr lang="en">
                <a:solidFill>
                  <a:schemeClr val="dk2"/>
                </a:solidFill>
                <a:latin typeface="Calibri"/>
                <a:ea typeface="Calibri"/>
                <a:cs typeface="Calibri"/>
                <a:sym typeface="Calibri"/>
              </a:rPr>
              <a:t> bacteria like the one that you modelled, what kinds of</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antibiotics would be effective for treating the infection? Explain how you can tell.</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grpSp>
        <p:nvGrpSpPr>
          <p:cNvPr id="1516" name="Google Shape;1516;p79"/>
          <p:cNvGrpSpPr/>
          <p:nvPr/>
        </p:nvGrpSpPr>
        <p:grpSpPr>
          <a:xfrm rot="1461513">
            <a:off x="7034431" y="762445"/>
            <a:ext cx="2076789" cy="607190"/>
            <a:chOff x="4038775" y="3369325"/>
            <a:chExt cx="1789725" cy="711700"/>
          </a:xfrm>
        </p:grpSpPr>
        <p:sp>
          <p:nvSpPr>
            <p:cNvPr id="1517" name="Google Shape;1517;p79"/>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79"/>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79"/>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79"/>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79"/>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79"/>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79"/>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79"/>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79"/>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79"/>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79"/>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79"/>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79"/>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79"/>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79"/>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79"/>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79"/>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79"/>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79"/>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6" name="Google Shape;1536;p79"/>
          <p:cNvSpPr txBox="1">
            <a:spLocks noGrp="1"/>
          </p:cNvSpPr>
          <p:nvPr>
            <p:ph type="body" idx="1"/>
          </p:nvPr>
        </p:nvSpPr>
        <p:spPr>
          <a:xfrm>
            <a:off x="484150" y="3435475"/>
            <a:ext cx="7785600" cy="104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grpSp>
        <p:nvGrpSpPr>
          <p:cNvPr id="1537" name="Google Shape;1537;p79"/>
          <p:cNvGrpSpPr/>
          <p:nvPr/>
        </p:nvGrpSpPr>
        <p:grpSpPr>
          <a:xfrm>
            <a:off x="876431" y="483639"/>
            <a:ext cx="4499174" cy="104929"/>
            <a:chOff x="4345425" y="2175475"/>
            <a:chExt cx="800750" cy="176025"/>
          </a:xfrm>
        </p:grpSpPr>
        <p:sp>
          <p:nvSpPr>
            <p:cNvPr id="1538" name="Google Shape;1538;p7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7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0" name="Google Shape;1540;p79"/>
          <p:cNvSpPr txBox="1">
            <a:spLocks noGrp="1"/>
          </p:cNvSpPr>
          <p:nvPr>
            <p:ph type="title"/>
          </p:nvPr>
        </p:nvSpPr>
        <p:spPr>
          <a:xfrm>
            <a:off x="191300" y="88725"/>
            <a:ext cx="89103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600"/>
              <a:t>Part 3: How do bacteria become resistant to multiple antibiotics</a:t>
            </a:r>
            <a:endParaRPr sz="2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80"/>
          <p:cNvSpPr txBox="1">
            <a:spLocks noGrp="1"/>
          </p:cNvSpPr>
          <p:nvPr>
            <p:ph type="body" idx="1"/>
          </p:nvPr>
        </p:nvSpPr>
        <p:spPr>
          <a:xfrm>
            <a:off x="152325" y="1022163"/>
            <a:ext cx="76011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9. How many attempts did it take to become multi-drug resistance? What is it resistant to?</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546" name="Google Shape;1546;p80"/>
          <p:cNvSpPr txBox="1">
            <a:spLocks noGrp="1"/>
          </p:cNvSpPr>
          <p:nvPr>
            <p:ph type="body" idx="1"/>
          </p:nvPr>
        </p:nvSpPr>
        <p:spPr>
          <a:xfrm>
            <a:off x="484275" y="1529375"/>
            <a:ext cx="7785600" cy="104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547" name="Google Shape;1547;p80"/>
          <p:cNvSpPr txBox="1"/>
          <p:nvPr/>
        </p:nvSpPr>
        <p:spPr>
          <a:xfrm>
            <a:off x="152325" y="2729225"/>
            <a:ext cx="8746500" cy="8958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10. If a person becomes infected with</a:t>
            </a:r>
            <a:r>
              <a:rPr lang="en" i="1">
                <a:solidFill>
                  <a:schemeClr val="dk2"/>
                </a:solidFill>
                <a:latin typeface="Calibri"/>
                <a:ea typeface="Calibri"/>
                <a:cs typeface="Calibri"/>
                <a:sym typeface="Calibri"/>
              </a:rPr>
              <a:t> Salmonella</a:t>
            </a:r>
            <a:r>
              <a:rPr lang="en">
                <a:solidFill>
                  <a:schemeClr val="dk2"/>
                </a:solidFill>
                <a:latin typeface="Calibri"/>
                <a:ea typeface="Calibri"/>
                <a:cs typeface="Calibri"/>
                <a:sym typeface="Calibri"/>
              </a:rPr>
              <a:t> bacteria like the one that you modelled, what kinds of</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antibiotics would be effective for treating the infection? Explain how you can tell.</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grpSp>
        <p:nvGrpSpPr>
          <p:cNvPr id="1548" name="Google Shape;1548;p80"/>
          <p:cNvGrpSpPr/>
          <p:nvPr/>
        </p:nvGrpSpPr>
        <p:grpSpPr>
          <a:xfrm rot="1461513">
            <a:off x="7034431" y="762445"/>
            <a:ext cx="2076789" cy="607190"/>
            <a:chOff x="4038775" y="3369325"/>
            <a:chExt cx="1789725" cy="711700"/>
          </a:xfrm>
        </p:grpSpPr>
        <p:sp>
          <p:nvSpPr>
            <p:cNvPr id="1549" name="Google Shape;1549;p80"/>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80"/>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80"/>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80"/>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8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8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8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8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8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8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8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8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8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8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8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8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8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8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8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68" name="Google Shape;1568;p80"/>
          <p:cNvSpPr txBox="1">
            <a:spLocks noGrp="1"/>
          </p:cNvSpPr>
          <p:nvPr>
            <p:ph type="body" idx="1"/>
          </p:nvPr>
        </p:nvSpPr>
        <p:spPr>
          <a:xfrm>
            <a:off x="484150" y="3435475"/>
            <a:ext cx="7785600" cy="104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grpSp>
        <p:nvGrpSpPr>
          <p:cNvPr id="1569" name="Google Shape;1569;p80"/>
          <p:cNvGrpSpPr/>
          <p:nvPr/>
        </p:nvGrpSpPr>
        <p:grpSpPr>
          <a:xfrm>
            <a:off x="876431" y="483639"/>
            <a:ext cx="4499174" cy="104929"/>
            <a:chOff x="4345425" y="2175475"/>
            <a:chExt cx="800750" cy="176025"/>
          </a:xfrm>
        </p:grpSpPr>
        <p:sp>
          <p:nvSpPr>
            <p:cNvPr id="1570" name="Google Shape;1570;p8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8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2" name="Google Shape;1572;p80"/>
          <p:cNvSpPr txBox="1">
            <a:spLocks noGrp="1"/>
          </p:cNvSpPr>
          <p:nvPr>
            <p:ph type="title"/>
          </p:nvPr>
        </p:nvSpPr>
        <p:spPr>
          <a:xfrm>
            <a:off x="191300" y="88725"/>
            <a:ext cx="89103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600"/>
              <a:t>Part 3: How do bacteria become resistant to multiple antibiotics</a:t>
            </a:r>
            <a:endParaRPr sz="2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81"/>
          <p:cNvSpPr txBox="1">
            <a:spLocks noGrp="1"/>
          </p:cNvSpPr>
          <p:nvPr>
            <p:ph type="body" idx="1"/>
          </p:nvPr>
        </p:nvSpPr>
        <p:spPr>
          <a:xfrm>
            <a:off x="353950" y="744375"/>
            <a:ext cx="7290900" cy="4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latin typeface="Calibri"/>
                <a:ea typeface="Calibri"/>
                <a:cs typeface="Calibri"/>
                <a:sym typeface="Calibri"/>
              </a:rPr>
              <a:t>11. If you are working with other students who have made </a:t>
            </a:r>
            <a:r>
              <a:rPr lang="en" sz="1400" i="1">
                <a:latin typeface="Calibri"/>
                <a:ea typeface="Calibri"/>
                <a:cs typeface="Calibri"/>
                <a:sym typeface="Calibri"/>
              </a:rPr>
              <a:t>Salmonella</a:t>
            </a:r>
            <a:r>
              <a:rPr lang="en" sz="1400">
                <a:latin typeface="Calibri"/>
                <a:ea typeface="Calibri"/>
                <a:cs typeface="Calibri"/>
                <a:sym typeface="Calibri"/>
              </a:rPr>
              <a:t> bacteria models, explain how you would identify the </a:t>
            </a:r>
            <a:r>
              <a:rPr lang="en" sz="1400" i="1">
                <a:latin typeface="Calibri"/>
                <a:ea typeface="Calibri"/>
                <a:cs typeface="Calibri"/>
                <a:sym typeface="Calibri"/>
              </a:rPr>
              <a:t>Salmonella</a:t>
            </a:r>
            <a:r>
              <a:rPr lang="en" sz="1400">
                <a:latin typeface="Calibri"/>
                <a:ea typeface="Calibri"/>
                <a:cs typeface="Calibri"/>
                <a:sym typeface="Calibri"/>
              </a:rPr>
              <a:t> bacteria model that would be most likely to survive and reproduce in an environment where multiple antibiotics are present.</a:t>
            </a:r>
            <a:endParaRPr sz="1400">
              <a:latin typeface="Calibri"/>
              <a:ea typeface="Calibri"/>
              <a:cs typeface="Calibri"/>
              <a:sym typeface="Calibri"/>
            </a:endParaRPr>
          </a:p>
          <a:p>
            <a:pPr marL="457200" lvl="0" indent="0" algn="l" rtl="0">
              <a:lnSpc>
                <a:spcPct val="115000"/>
              </a:lnSpc>
              <a:spcBef>
                <a:spcPts val="1200"/>
              </a:spcBef>
              <a:spcAft>
                <a:spcPts val="0"/>
              </a:spcAft>
              <a:buNone/>
            </a:pP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578" name="Google Shape;1578;p81"/>
          <p:cNvSpPr txBox="1">
            <a:spLocks noGrp="1"/>
          </p:cNvSpPr>
          <p:nvPr>
            <p:ph type="body" idx="1"/>
          </p:nvPr>
        </p:nvSpPr>
        <p:spPr>
          <a:xfrm>
            <a:off x="484200" y="1747450"/>
            <a:ext cx="7785600" cy="114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579" name="Google Shape;1579;p81"/>
          <p:cNvSpPr txBox="1"/>
          <p:nvPr/>
        </p:nvSpPr>
        <p:spPr>
          <a:xfrm>
            <a:off x="152325" y="2973600"/>
            <a:ext cx="8746500" cy="11436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12. Ajay wanted to know how </a:t>
            </a:r>
            <a:r>
              <a:rPr lang="en" i="1">
                <a:solidFill>
                  <a:schemeClr val="dk2"/>
                </a:solidFill>
                <a:latin typeface="Calibri"/>
                <a:ea typeface="Calibri"/>
                <a:cs typeface="Calibri"/>
                <a:sym typeface="Calibri"/>
              </a:rPr>
              <a:t>Salmonella</a:t>
            </a:r>
            <a:r>
              <a:rPr lang="en">
                <a:solidFill>
                  <a:schemeClr val="dk2"/>
                </a:solidFill>
                <a:latin typeface="Calibri"/>
                <a:ea typeface="Calibri"/>
                <a:cs typeface="Calibri"/>
                <a:sym typeface="Calibri"/>
              </a:rPr>
              <a:t> bacteria could become resistant to many different</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antibiotics. Explain how it is possible for bacteria to acquire resistance to multiple antibiotics</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without relying on the rare and random process of mutations.</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 </a:t>
            </a:r>
            <a:endParaRPr>
              <a:solidFill>
                <a:schemeClr val="dk2"/>
              </a:solidFill>
              <a:latin typeface="Calibri"/>
              <a:ea typeface="Calibri"/>
              <a:cs typeface="Calibri"/>
              <a:sym typeface="Calibri"/>
            </a:endParaRPr>
          </a:p>
        </p:txBody>
      </p:sp>
      <p:grpSp>
        <p:nvGrpSpPr>
          <p:cNvPr id="1580" name="Google Shape;1580;p81"/>
          <p:cNvGrpSpPr/>
          <p:nvPr/>
        </p:nvGrpSpPr>
        <p:grpSpPr>
          <a:xfrm rot="1461513">
            <a:off x="7178631" y="829395"/>
            <a:ext cx="2076789" cy="607190"/>
            <a:chOff x="4038775" y="3369325"/>
            <a:chExt cx="1789725" cy="711700"/>
          </a:xfrm>
        </p:grpSpPr>
        <p:sp>
          <p:nvSpPr>
            <p:cNvPr id="1581" name="Google Shape;1581;p81"/>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81"/>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81"/>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81"/>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81"/>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81"/>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81"/>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81"/>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81"/>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81"/>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81"/>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81"/>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81"/>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81"/>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81"/>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81"/>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81"/>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81"/>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81"/>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00" name="Google Shape;1600;p81"/>
          <p:cNvSpPr txBox="1">
            <a:spLocks noGrp="1"/>
          </p:cNvSpPr>
          <p:nvPr>
            <p:ph type="body" idx="1"/>
          </p:nvPr>
        </p:nvSpPr>
        <p:spPr>
          <a:xfrm>
            <a:off x="484200" y="3966175"/>
            <a:ext cx="7785600" cy="90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grpSp>
        <p:nvGrpSpPr>
          <p:cNvPr id="1601" name="Google Shape;1601;p81"/>
          <p:cNvGrpSpPr/>
          <p:nvPr/>
        </p:nvGrpSpPr>
        <p:grpSpPr>
          <a:xfrm>
            <a:off x="579796" y="428138"/>
            <a:ext cx="4356480" cy="176025"/>
            <a:chOff x="4345425" y="2175475"/>
            <a:chExt cx="800750" cy="176025"/>
          </a:xfrm>
        </p:grpSpPr>
        <p:sp>
          <p:nvSpPr>
            <p:cNvPr id="1602" name="Google Shape;1602;p8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8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04" name="Google Shape;1604;p81"/>
          <p:cNvSpPr txBox="1">
            <a:spLocks noGrp="1"/>
          </p:cNvSpPr>
          <p:nvPr>
            <p:ph type="title"/>
          </p:nvPr>
        </p:nvSpPr>
        <p:spPr>
          <a:xfrm>
            <a:off x="286950" y="88725"/>
            <a:ext cx="88149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600"/>
              <a:t>Part 3: How do bacteria become resistant to multiple antibiotics</a:t>
            </a:r>
            <a:endParaRPr sz="2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8"/>
        <p:cNvGrpSpPr/>
        <p:nvPr/>
      </p:nvGrpSpPr>
      <p:grpSpPr>
        <a:xfrm>
          <a:off x="0" y="0"/>
          <a:ext cx="0" cy="0"/>
          <a:chOff x="0" y="0"/>
          <a:chExt cx="0" cy="0"/>
        </a:xfrm>
      </p:grpSpPr>
      <p:grpSp>
        <p:nvGrpSpPr>
          <p:cNvPr id="1609" name="Google Shape;1609;p82"/>
          <p:cNvGrpSpPr/>
          <p:nvPr/>
        </p:nvGrpSpPr>
        <p:grpSpPr>
          <a:xfrm>
            <a:off x="3476927" y="1940288"/>
            <a:ext cx="2190131" cy="176025"/>
            <a:chOff x="4345425" y="2175475"/>
            <a:chExt cx="800750" cy="176025"/>
          </a:xfrm>
        </p:grpSpPr>
        <p:sp>
          <p:nvSpPr>
            <p:cNvPr id="1610" name="Google Shape;1610;p8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8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2" name="Google Shape;1612;p82"/>
          <p:cNvGrpSpPr/>
          <p:nvPr/>
        </p:nvGrpSpPr>
        <p:grpSpPr>
          <a:xfrm>
            <a:off x="3733251" y="2407525"/>
            <a:ext cx="1677491" cy="176025"/>
            <a:chOff x="4345425" y="2175475"/>
            <a:chExt cx="800750" cy="176025"/>
          </a:xfrm>
        </p:grpSpPr>
        <p:sp>
          <p:nvSpPr>
            <p:cNvPr id="1613" name="Google Shape;1613;p8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8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5" name="Google Shape;1615;p82"/>
          <p:cNvGrpSpPr/>
          <p:nvPr/>
        </p:nvGrpSpPr>
        <p:grpSpPr>
          <a:xfrm rot="140656">
            <a:off x="3657782" y="2861854"/>
            <a:ext cx="1828441" cy="176031"/>
            <a:chOff x="4345425" y="2175475"/>
            <a:chExt cx="800750" cy="176025"/>
          </a:xfrm>
        </p:grpSpPr>
        <p:sp>
          <p:nvSpPr>
            <p:cNvPr id="1616" name="Google Shape;1616;p8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8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8" name="Google Shape;1618;p82"/>
          <p:cNvGrpSpPr/>
          <p:nvPr/>
        </p:nvGrpSpPr>
        <p:grpSpPr>
          <a:xfrm rot="140725">
            <a:off x="3947913" y="3353403"/>
            <a:ext cx="1234670" cy="176031"/>
            <a:chOff x="4345425" y="2175475"/>
            <a:chExt cx="800750" cy="176025"/>
          </a:xfrm>
        </p:grpSpPr>
        <p:sp>
          <p:nvSpPr>
            <p:cNvPr id="1619" name="Google Shape;1619;p8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8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21" name="Google Shape;1621;p82"/>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b="1">
                <a:latin typeface="Calibri"/>
                <a:ea typeface="Calibri"/>
                <a:cs typeface="Calibri"/>
                <a:sym typeface="Calibri"/>
              </a:rPr>
              <a:t>Part 4</a:t>
            </a:r>
            <a:endParaRPr b="1">
              <a:latin typeface="Calibri"/>
              <a:ea typeface="Calibri"/>
              <a:cs typeface="Calibri"/>
              <a:sym typeface="Calibri"/>
            </a:endParaRPr>
          </a:p>
        </p:txBody>
      </p:sp>
      <p:sp>
        <p:nvSpPr>
          <p:cNvPr id="1622" name="Google Shape;1622;p82"/>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82"/>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82"/>
          <p:cNvSpPr txBox="1"/>
          <p:nvPr/>
        </p:nvSpPr>
        <p:spPr>
          <a:xfrm>
            <a:off x="3072000" y="2198100"/>
            <a:ext cx="2981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Calibri"/>
                <a:ea typeface="Calibri"/>
                <a:cs typeface="Calibri"/>
                <a:sym typeface="Calibri"/>
              </a:rPr>
              <a:t>Natural selection and antibiotic-resistant bacteria</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grpSp>
        <p:nvGrpSpPr>
          <p:cNvPr id="1629" name="Google Shape;1629;p83"/>
          <p:cNvGrpSpPr/>
          <p:nvPr/>
        </p:nvGrpSpPr>
        <p:grpSpPr>
          <a:xfrm>
            <a:off x="699621" y="454488"/>
            <a:ext cx="4356480" cy="176025"/>
            <a:chOff x="4345425" y="2175475"/>
            <a:chExt cx="800750" cy="176025"/>
          </a:xfrm>
        </p:grpSpPr>
        <p:sp>
          <p:nvSpPr>
            <p:cNvPr id="1630" name="Google Shape;1630;p8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8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32" name="Google Shape;1632;p83"/>
          <p:cNvSpPr txBox="1">
            <a:spLocks noGrp="1"/>
          </p:cNvSpPr>
          <p:nvPr>
            <p:ph type="body" idx="1"/>
          </p:nvPr>
        </p:nvSpPr>
        <p:spPr>
          <a:xfrm>
            <a:off x="152325" y="796000"/>
            <a:ext cx="71823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13. What antibiotic resistance genes need to be present in Salmonella bacteria to enable them to survive and reproduce in the chickens that live on this farm?</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r>
              <a:rPr lang="en" sz="1400">
                <a:latin typeface="Calibri"/>
                <a:ea typeface="Calibri"/>
                <a:cs typeface="Calibri"/>
                <a:sym typeface="Calibri"/>
              </a:rPr>
              <a:t>	</a:t>
            </a:r>
            <a:endParaRPr sz="1400">
              <a:latin typeface="Calibri"/>
              <a:ea typeface="Calibri"/>
              <a:cs typeface="Calibri"/>
              <a:sym typeface="Calibri"/>
            </a:endParaRPr>
          </a:p>
        </p:txBody>
      </p:sp>
      <p:sp>
        <p:nvSpPr>
          <p:cNvPr id="1633" name="Google Shape;1633;p83"/>
          <p:cNvSpPr txBox="1">
            <a:spLocks noGrp="1"/>
          </p:cNvSpPr>
          <p:nvPr>
            <p:ph type="body" idx="1"/>
          </p:nvPr>
        </p:nvSpPr>
        <p:spPr>
          <a:xfrm>
            <a:off x="420300" y="1576825"/>
            <a:ext cx="7849500" cy="10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634" name="Google Shape;1634;p83"/>
          <p:cNvSpPr txBox="1"/>
          <p:nvPr/>
        </p:nvSpPr>
        <p:spPr>
          <a:xfrm>
            <a:off x="152325" y="2653025"/>
            <a:ext cx="8746500" cy="8958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14.</a:t>
            </a:r>
            <a:r>
              <a:rPr lang="en">
                <a:solidFill>
                  <a:schemeClr val="dk2"/>
                </a:solidFill>
                <a:latin typeface="Times New Roman"/>
                <a:ea typeface="Times New Roman"/>
                <a:cs typeface="Times New Roman"/>
                <a:sym typeface="Times New Roman"/>
              </a:rPr>
              <a:t> </a:t>
            </a:r>
            <a:r>
              <a:rPr lang="en">
                <a:solidFill>
                  <a:schemeClr val="dk2"/>
                </a:solidFill>
                <a:latin typeface="Calibri"/>
                <a:ea typeface="Calibri"/>
                <a:cs typeface="Calibri"/>
                <a:sym typeface="Calibri"/>
              </a:rPr>
              <a:t>Could the Salmonella bacteria that you modelled survive and reproduce in the intestines of chickens that live on this farm? Look at the cup with beads and the key from Part 3. Explain why or why not.</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sp>
        <p:nvSpPr>
          <p:cNvPr id="1635" name="Google Shape;1635;p83"/>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4:  Natural selection and antibiotic resistant bacteria</a:t>
            </a:r>
            <a:endParaRPr/>
          </a:p>
        </p:txBody>
      </p:sp>
      <p:grpSp>
        <p:nvGrpSpPr>
          <p:cNvPr id="1636" name="Google Shape;1636;p83"/>
          <p:cNvGrpSpPr/>
          <p:nvPr/>
        </p:nvGrpSpPr>
        <p:grpSpPr>
          <a:xfrm rot="1461513">
            <a:off x="7102131" y="855745"/>
            <a:ext cx="2076789" cy="607190"/>
            <a:chOff x="4038775" y="3369325"/>
            <a:chExt cx="1789725" cy="711700"/>
          </a:xfrm>
        </p:grpSpPr>
        <p:sp>
          <p:nvSpPr>
            <p:cNvPr id="1637" name="Google Shape;1637;p83"/>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83"/>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83"/>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83"/>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83"/>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83"/>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83"/>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83"/>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83"/>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83"/>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83"/>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83"/>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83"/>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83"/>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83"/>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83"/>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83"/>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83"/>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83"/>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6" name="Google Shape;1656;p83"/>
          <p:cNvSpPr txBox="1">
            <a:spLocks noGrp="1"/>
          </p:cNvSpPr>
          <p:nvPr>
            <p:ph type="body" idx="1"/>
          </p:nvPr>
        </p:nvSpPr>
        <p:spPr>
          <a:xfrm>
            <a:off x="420300" y="3412025"/>
            <a:ext cx="7849500" cy="10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84"/>
          <p:cNvSpPr txBox="1">
            <a:spLocks noGrp="1"/>
          </p:cNvSpPr>
          <p:nvPr>
            <p:ph type="body" idx="1"/>
          </p:nvPr>
        </p:nvSpPr>
        <p:spPr>
          <a:xfrm>
            <a:off x="152325" y="745313"/>
            <a:ext cx="78495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15. Did the use of antibiotics on the farm cause your Salmonella bacteria to become antibiotic resistant OR was your Salmonella bacteria resistant to antibiotics before the antibiotics were used on the farm? Support your answer with evidence from the model.</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662" name="Google Shape;1662;p84"/>
          <p:cNvSpPr txBox="1">
            <a:spLocks noGrp="1"/>
          </p:cNvSpPr>
          <p:nvPr>
            <p:ph type="body" idx="1"/>
          </p:nvPr>
        </p:nvSpPr>
        <p:spPr>
          <a:xfrm>
            <a:off x="420375" y="1661413"/>
            <a:ext cx="7849500" cy="127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663" name="Google Shape;1663;p84"/>
          <p:cNvSpPr txBox="1"/>
          <p:nvPr/>
        </p:nvSpPr>
        <p:spPr>
          <a:xfrm>
            <a:off x="152325" y="3034025"/>
            <a:ext cx="8746500" cy="11436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16.</a:t>
            </a:r>
            <a:r>
              <a:rPr lang="en">
                <a:solidFill>
                  <a:schemeClr val="dk2"/>
                </a:solidFill>
                <a:latin typeface="Times New Roman"/>
                <a:ea typeface="Times New Roman"/>
                <a:cs typeface="Times New Roman"/>
                <a:sym typeface="Times New Roman"/>
              </a:rPr>
              <a:t> </a:t>
            </a:r>
            <a:r>
              <a:rPr lang="en">
                <a:solidFill>
                  <a:schemeClr val="dk2"/>
                </a:solidFill>
                <a:latin typeface="Calibri"/>
                <a:ea typeface="Calibri"/>
                <a:cs typeface="Calibri"/>
                <a:sym typeface="Calibri"/>
              </a:rPr>
              <a:t>Natural selection occurs when genes for antibiotic resistance become more common in a population because they increase organisms’ abilities to survive and reproduce. What genes are likely to become more common in the population of Salmonella bacteria that live on the chicken farm?</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grpSp>
        <p:nvGrpSpPr>
          <p:cNvPr id="1664" name="Google Shape;1664;p84"/>
          <p:cNvGrpSpPr/>
          <p:nvPr/>
        </p:nvGrpSpPr>
        <p:grpSpPr>
          <a:xfrm rot="2892614">
            <a:off x="7571115" y="1182300"/>
            <a:ext cx="2076824" cy="607166"/>
            <a:chOff x="4038775" y="3369325"/>
            <a:chExt cx="1789725" cy="711700"/>
          </a:xfrm>
        </p:grpSpPr>
        <p:sp>
          <p:nvSpPr>
            <p:cNvPr id="1665" name="Google Shape;1665;p84"/>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84"/>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84"/>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84"/>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84"/>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84"/>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84"/>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84"/>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84"/>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84"/>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84"/>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84"/>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84"/>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84"/>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84"/>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84"/>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84"/>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84"/>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84"/>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4" name="Google Shape;1684;p84"/>
          <p:cNvSpPr txBox="1">
            <a:spLocks noGrp="1"/>
          </p:cNvSpPr>
          <p:nvPr>
            <p:ph type="body" idx="1"/>
          </p:nvPr>
        </p:nvSpPr>
        <p:spPr>
          <a:xfrm>
            <a:off x="420300" y="3966175"/>
            <a:ext cx="7849500" cy="95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grpSp>
        <p:nvGrpSpPr>
          <p:cNvPr id="1685" name="Google Shape;1685;p84"/>
          <p:cNvGrpSpPr/>
          <p:nvPr/>
        </p:nvGrpSpPr>
        <p:grpSpPr>
          <a:xfrm>
            <a:off x="699621" y="454488"/>
            <a:ext cx="4356480" cy="176025"/>
            <a:chOff x="4345425" y="2175475"/>
            <a:chExt cx="800750" cy="176025"/>
          </a:xfrm>
        </p:grpSpPr>
        <p:sp>
          <p:nvSpPr>
            <p:cNvPr id="1686" name="Google Shape;1686;p8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8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8" name="Google Shape;1688;p84"/>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4:  Natural selection and antibiotic resistant bacteria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85"/>
          <p:cNvSpPr txBox="1">
            <a:spLocks noGrp="1"/>
          </p:cNvSpPr>
          <p:nvPr>
            <p:ph type="body" idx="1"/>
          </p:nvPr>
        </p:nvSpPr>
        <p:spPr>
          <a:xfrm>
            <a:off x="152325" y="1006425"/>
            <a:ext cx="80376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17. The statements below describe events in the natural selection of bacteria that are resistant to the</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100"/>
              <a:buFont typeface="Arial"/>
              <a:buNone/>
            </a:pPr>
            <a:r>
              <a:rPr lang="en" sz="1400">
                <a:latin typeface="Calibri"/>
                <a:ea typeface="Calibri"/>
                <a:cs typeface="Calibri"/>
                <a:sym typeface="Calibri"/>
              </a:rPr>
              <a:t>antibiotic penicillin. Indicate the order in which the events occurred by writing numbers (2, 3 or 4)</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100"/>
              <a:buFont typeface="Arial"/>
              <a:buNone/>
            </a:pPr>
            <a:r>
              <a:rPr lang="en" sz="1400">
                <a:latin typeface="Calibri"/>
                <a:ea typeface="Calibri"/>
                <a:cs typeface="Calibri"/>
                <a:sym typeface="Calibri"/>
              </a:rPr>
              <a:t>in front of the statements.</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100"/>
              <a:buFont typeface="Arial"/>
              <a:buNone/>
            </a:pPr>
            <a:r>
              <a:rPr lang="en" sz="1400">
                <a:latin typeface="Calibri"/>
                <a:ea typeface="Calibri"/>
                <a:cs typeface="Calibri"/>
                <a:sym typeface="Calibri"/>
              </a:rPr>
              <a:t>___</a:t>
            </a:r>
            <a:r>
              <a:rPr lang="en" sz="1400" u="sng">
                <a:latin typeface="Calibri"/>
                <a:ea typeface="Calibri"/>
                <a:cs typeface="Calibri"/>
                <a:sym typeface="Calibri"/>
              </a:rPr>
              <a:t>1</a:t>
            </a:r>
            <a:r>
              <a:rPr lang="en" sz="1400">
                <a:latin typeface="Calibri"/>
                <a:ea typeface="Calibri"/>
                <a:cs typeface="Calibri"/>
                <a:sym typeface="Calibri"/>
              </a:rPr>
              <a:t>__ Bacteria in the chickens’ intestines naturally have a variety of antibiotic resistance genes.</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100"/>
              <a:buFont typeface="Arial"/>
              <a:buNone/>
            </a:pPr>
            <a:r>
              <a:rPr lang="en" sz="1400">
                <a:latin typeface="Calibri"/>
                <a:ea typeface="Calibri"/>
                <a:cs typeface="Calibri"/>
                <a:sym typeface="Calibri"/>
              </a:rPr>
              <a:t>______ The bacteria are exposed to erythromycin when chickens drink their water.</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100"/>
              <a:buFont typeface="Arial"/>
              <a:buNone/>
            </a:pPr>
            <a:r>
              <a:rPr lang="en" sz="1400">
                <a:latin typeface="Calibri"/>
                <a:ea typeface="Calibri"/>
                <a:cs typeface="Calibri"/>
                <a:sym typeface="Calibri"/>
              </a:rPr>
              <a:t>______ Erythromycin-resistant bacteria become more common on the chicken farm.</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100"/>
              <a:buFont typeface="Arial"/>
              <a:buNone/>
            </a:pPr>
            <a:r>
              <a:rPr lang="en" sz="1400">
                <a:latin typeface="Calibri"/>
                <a:ea typeface="Calibri"/>
                <a:cs typeface="Calibri"/>
                <a:sym typeface="Calibri"/>
              </a:rPr>
              <a:t>______ Bacteria that are resistant to erythromycin survive and reproduce.</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2"/>
              </a:buClr>
              <a:buSzPts val="1100"/>
              <a:buFont typeface="Arial"/>
              <a:buNone/>
            </a:pP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grpSp>
        <p:nvGrpSpPr>
          <p:cNvPr id="1694" name="Google Shape;1694;p85"/>
          <p:cNvGrpSpPr/>
          <p:nvPr/>
        </p:nvGrpSpPr>
        <p:grpSpPr>
          <a:xfrm rot="1461513">
            <a:off x="7264706" y="913570"/>
            <a:ext cx="2076789" cy="607190"/>
            <a:chOff x="4038775" y="3369325"/>
            <a:chExt cx="1789725" cy="711700"/>
          </a:xfrm>
        </p:grpSpPr>
        <p:sp>
          <p:nvSpPr>
            <p:cNvPr id="1695" name="Google Shape;1695;p85"/>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85"/>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85"/>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85"/>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85"/>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85"/>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85"/>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85"/>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85"/>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85"/>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85"/>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85"/>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85"/>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85"/>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85"/>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85"/>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85"/>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85"/>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85"/>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4" name="Google Shape;1714;p85"/>
          <p:cNvGrpSpPr/>
          <p:nvPr/>
        </p:nvGrpSpPr>
        <p:grpSpPr>
          <a:xfrm>
            <a:off x="699621" y="454488"/>
            <a:ext cx="4356480" cy="176025"/>
            <a:chOff x="4345425" y="2175475"/>
            <a:chExt cx="800750" cy="176025"/>
          </a:xfrm>
        </p:grpSpPr>
        <p:sp>
          <p:nvSpPr>
            <p:cNvPr id="1715" name="Google Shape;1715;p8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8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17" name="Google Shape;1717;p85"/>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4:  Natural selection and antibiotic resistant bacteria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86"/>
          <p:cNvSpPr txBox="1">
            <a:spLocks noGrp="1"/>
          </p:cNvSpPr>
          <p:nvPr>
            <p:ph type="body" idx="1"/>
          </p:nvPr>
        </p:nvSpPr>
        <p:spPr>
          <a:xfrm>
            <a:off x="312900" y="672800"/>
            <a:ext cx="8518200" cy="4424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Arial"/>
              <a:buNone/>
            </a:pPr>
            <a:r>
              <a:rPr lang="en" sz="1400" b="1"/>
              <a:t>Review Part 4 cartoon or use the summary the summary below to answer questions 20 and 21</a:t>
            </a:r>
            <a:endParaRPr sz="1400" b="1"/>
          </a:p>
          <a:p>
            <a:pPr marL="0" lvl="0" indent="0" algn="l" rtl="0">
              <a:lnSpc>
                <a:spcPct val="100000"/>
              </a:lnSpc>
              <a:spcBef>
                <a:spcPts val="0"/>
              </a:spcBef>
              <a:spcAft>
                <a:spcPts val="0"/>
              </a:spcAft>
              <a:buClr>
                <a:schemeClr val="dk2"/>
              </a:buClr>
              <a:buSzPts val="1100"/>
              <a:buFont typeface="Arial"/>
              <a:buNone/>
            </a:pPr>
            <a:r>
              <a:rPr lang="en" sz="1400" b="1"/>
              <a:t>on the next slide.</a:t>
            </a:r>
            <a:endParaRPr sz="1400"/>
          </a:p>
          <a:p>
            <a:pPr marL="0" lvl="0" indent="0" algn="l" rtl="0">
              <a:lnSpc>
                <a:spcPct val="100000"/>
              </a:lnSpc>
              <a:spcBef>
                <a:spcPts val="1200"/>
              </a:spcBef>
              <a:spcAft>
                <a:spcPts val="0"/>
              </a:spcAft>
              <a:buClr>
                <a:schemeClr val="dk1"/>
              </a:buClr>
              <a:buSzPts val="1100"/>
              <a:buFont typeface="Arial"/>
              <a:buNone/>
            </a:pPr>
            <a:r>
              <a:rPr lang="en" sz="1400"/>
              <a:t>To prevent respiratory diseases in young chickens on his farm, farmers add an antibiotic called erythromycin to the water that the chickens drink.  When the antibiotic erythromycin is used, only bacteria that have erythromycin resistance genes will survive.  </a:t>
            </a:r>
            <a:endParaRPr sz="1400"/>
          </a:p>
          <a:p>
            <a:pPr marL="0" lvl="0" indent="0" algn="l" rtl="0">
              <a:lnSpc>
                <a:spcPct val="100000"/>
              </a:lnSpc>
              <a:spcBef>
                <a:spcPts val="1200"/>
              </a:spcBef>
              <a:spcAft>
                <a:spcPts val="0"/>
              </a:spcAft>
              <a:buClr>
                <a:schemeClr val="dk1"/>
              </a:buClr>
              <a:buSzPts val="1100"/>
              <a:buFont typeface="Arial"/>
              <a:buNone/>
            </a:pPr>
            <a:r>
              <a:rPr lang="en" sz="1400"/>
              <a:t>To prevent intestinal diseases in young chickens on the farm, the farmer uses chicken feed that contains an antibiotic called ciprofloxacin.  When ciprofloxacin is used, only bacteria that have ciprofloxacin resistance genes will survive.</a:t>
            </a:r>
            <a:endParaRPr sz="1400"/>
          </a:p>
          <a:p>
            <a:pPr marL="0" lvl="0" indent="0" algn="l" rtl="0">
              <a:lnSpc>
                <a:spcPct val="100000"/>
              </a:lnSpc>
              <a:spcBef>
                <a:spcPts val="1200"/>
              </a:spcBef>
              <a:spcAft>
                <a:spcPts val="0"/>
              </a:spcAft>
              <a:buClr>
                <a:schemeClr val="dk1"/>
              </a:buClr>
              <a:buSzPts val="1100"/>
              <a:buFont typeface="Arial"/>
              <a:buNone/>
            </a:pPr>
            <a:r>
              <a:rPr lang="en" sz="1400"/>
              <a:t>Animals in large industrial farms produce large quantities of manure - liquid (urine) and solid (feces) wastes.  These wastes contain many different kinds of bacteria and viruses.  Animal manure is often stored in open pits called “manure lagoons.”   </a:t>
            </a:r>
            <a:endParaRPr sz="1400"/>
          </a:p>
          <a:p>
            <a:pPr marL="0" lvl="0" indent="0" algn="l" rtl="0">
              <a:lnSpc>
                <a:spcPct val="100000"/>
              </a:lnSpc>
              <a:spcBef>
                <a:spcPts val="1200"/>
              </a:spcBef>
              <a:spcAft>
                <a:spcPts val="1200"/>
              </a:spcAft>
              <a:buClr>
                <a:schemeClr val="dk1"/>
              </a:buClr>
              <a:buSzPts val="1100"/>
              <a:buFont typeface="Arial"/>
              <a:buNone/>
            </a:pPr>
            <a:r>
              <a:rPr lang="en" sz="1400"/>
              <a:t>Manure lagoons are ideal places for bacteria reproduction.  As the bacteria reproduce, they are exposed to low levels of antibiotics from the feces of animals that were treated with antibiotics.  They are also surrounded by sources of antibiotic resistance genes such as viruses, free-floating antibiotic resistance genes, and other types of bacteria that are antibiotic resistant.  This can result in new bacteria that are resistant to many different kinds of antibiotics.  Wastes from manure lagoons may be used to fertilize fields or may be accidentally released into nearby water sources.</a:t>
            </a:r>
            <a:endParaRPr sz="1400"/>
          </a:p>
        </p:txBody>
      </p:sp>
      <p:grpSp>
        <p:nvGrpSpPr>
          <p:cNvPr id="1723" name="Google Shape;1723;p86"/>
          <p:cNvGrpSpPr/>
          <p:nvPr/>
        </p:nvGrpSpPr>
        <p:grpSpPr>
          <a:xfrm rot="796191">
            <a:off x="7811397" y="1102246"/>
            <a:ext cx="1301334" cy="423473"/>
            <a:chOff x="4038775" y="3369325"/>
            <a:chExt cx="1789725" cy="711700"/>
          </a:xfrm>
        </p:grpSpPr>
        <p:sp>
          <p:nvSpPr>
            <p:cNvPr id="1724" name="Google Shape;1724;p86"/>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86"/>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86"/>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86"/>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86"/>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86"/>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86"/>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86"/>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86"/>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86"/>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86"/>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86"/>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86"/>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86"/>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86"/>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86"/>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86"/>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86"/>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86"/>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3" name="Google Shape;1743;p86"/>
          <p:cNvGrpSpPr/>
          <p:nvPr/>
        </p:nvGrpSpPr>
        <p:grpSpPr>
          <a:xfrm>
            <a:off x="699621" y="454488"/>
            <a:ext cx="4356480" cy="176025"/>
            <a:chOff x="4345425" y="2175475"/>
            <a:chExt cx="800750" cy="176025"/>
          </a:xfrm>
        </p:grpSpPr>
        <p:sp>
          <p:nvSpPr>
            <p:cNvPr id="1744" name="Google Shape;1744;p8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8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6" name="Google Shape;1746;p86"/>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4:  Natural selection and antibiotic resistant bacteria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5"/>
        <p:cNvGrpSpPr/>
        <p:nvPr/>
      </p:nvGrpSpPr>
      <p:grpSpPr>
        <a:xfrm>
          <a:off x="0" y="0"/>
          <a:ext cx="0" cy="0"/>
          <a:chOff x="0" y="0"/>
          <a:chExt cx="0" cy="0"/>
        </a:xfrm>
      </p:grpSpPr>
      <p:grpSp>
        <p:nvGrpSpPr>
          <p:cNvPr id="1156" name="Google Shape;1156;p69"/>
          <p:cNvGrpSpPr/>
          <p:nvPr/>
        </p:nvGrpSpPr>
        <p:grpSpPr>
          <a:xfrm>
            <a:off x="3476927" y="1940288"/>
            <a:ext cx="2190131" cy="176025"/>
            <a:chOff x="4345425" y="2175475"/>
            <a:chExt cx="800750" cy="176025"/>
          </a:xfrm>
        </p:grpSpPr>
        <p:sp>
          <p:nvSpPr>
            <p:cNvPr id="1157" name="Google Shape;1157;p6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6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59" name="Google Shape;1159;p69"/>
          <p:cNvGrpSpPr/>
          <p:nvPr/>
        </p:nvGrpSpPr>
        <p:grpSpPr>
          <a:xfrm>
            <a:off x="3733251" y="2407525"/>
            <a:ext cx="1677491" cy="176025"/>
            <a:chOff x="4345425" y="2175475"/>
            <a:chExt cx="800750" cy="176025"/>
          </a:xfrm>
        </p:grpSpPr>
        <p:sp>
          <p:nvSpPr>
            <p:cNvPr id="1160" name="Google Shape;1160;p6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6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2" name="Google Shape;1162;p69"/>
          <p:cNvGrpSpPr/>
          <p:nvPr/>
        </p:nvGrpSpPr>
        <p:grpSpPr>
          <a:xfrm rot="140656">
            <a:off x="3657782" y="2861854"/>
            <a:ext cx="1828441" cy="176031"/>
            <a:chOff x="4345425" y="2175475"/>
            <a:chExt cx="800750" cy="176025"/>
          </a:xfrm>
        </p:grpSpPr>
        <p:sp>
          <p:nvSpPr>
            <p:cNvPr id="1163" name="Google Shape;1163;p6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6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5" name="Google Shape;1165;p69"/>
          <p:cNvGrpSpPr/>
          <p:nvPr/>
        </p:nvGrpSpPr>
        <p:grpSpPr>
          <a:xfrm rot="140725">
            <a:off x="3947913" y="3353403"/>
            <a:ext cx="1234670" cy="176031"/>
            <a:chOff x="4345425" y="2175475"/>
            <a:chExt cx="800750" cy="176025"/>
          </a:xfrm>
        </p:grpSpPr>
        <p:sp>
          <p:nvSpPr>
            <p:cNvPr id="1166" name="Google Shape;1166;p6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6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8" name="Google Shape;1168;p69"/>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b="1">
                <a:latin typeface="Calibri"/>
                <a:ea typeface="Calibri"/>
                <a:cs typeface="Calibri"/>
                <a:sym typeface="Calibri"/>
              </a:rPr>
              <a:t>Part 1</a:t>
            </a:r>
            <a:endParaRPr b="1">
              <a:latin typeface="Calibri"/>
              <a:ea typeface="Calibri"/>
              <a:cs typeface="Calibri"/>
              <a:sym typeface="Calibri"/>
            </a:endParaRPr>
          </a:p>
        </p:txBody>
      </p:sp>
      <p:sp>
        <p:nvSpPr>
          <p:cNvPr id="1169" name="Google Shape;1169;p69"/>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69"/>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69"/>
          <p:cNvSpPr txBox="1"/>
          <p:nvPr/>
        </p:nvSpPr>
        <p:spPr>
          <a:xfrm>
            <a:off x="3072000" y="2198100"/>
            <a:ext cx="2981400" cy="9789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Calibri"/>
                <a:ea typeface="Calibri"/>
                <a:cs typeface="Calibri"/>
                <a:sym typeface="Calibri"/>
              </a:rPr>
              <a:t>A dangerous </a:t>
            </a:r>
            <a:r>
              <a:rPr lang="en" sz="2400" b="1" i="1">
                <a:solidFill>
                  <a:schemeClr val="dk2"/>
                </a:solidFill>
                <a:latin typeface="Calibri"/>
                <a:ea typeface="Calibri"/>
                <a:cs typeface="Calibri"/>
                <a:sym typeface="Calibri"/>
              </a:rPr>
              <a:t>Salmonella</a:t>
            </a:r>
            <a:r>
              <a:rPr lang="en" sz="2400" b="1">
                <a:solidFill>
                  <a:schemeClr val="dk2"/>
                </a:solidFill>
                <a:latin typeface="Calibri"/>
                <a:ea typeface="Calibri"/>
                <a:cs typeface="Calibri"/>
                <a:sym typeface="Calibri"/>
              </a:rPr>
              <a:t> infection</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grpSp>
        <p:nvGrpSpPr>
          <p:cNvPr id="1751" name="Google Shape;1751;p87"/>
          <p:cNvGrpSpPr/>
          <p:nvPr/>
        </p:nvGrpSpPr>
        <p:grpSpPr>
          <a:xfrm rot="1450166">
            <a:off x="7572593" y="885743"/>
            <a:ext cx="1755908" cy="444325"/>
            <a:chOff x="4038775" y="3369325"/>
            <a:chExt cx="1789725" cy="711700"/>
          </a:xfrm>
        </p:grpSpPr>
        <p:sp>
          <p:nvSpPr>
            <p:cNvPr id="1752" name="Google Shape;1752;p87"/>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87"/>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87"/>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87"/>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87"/>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87"/>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87"/>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87"/>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87"/>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87"/>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87"/>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87"/>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87"/>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87"/>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87"/>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87"/>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87"/>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87"/>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87"/>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1" name="Google Shape;1771;p87"/>
          <p:cNvSpPr txBox="1">
            <a:spLocks noGrp="1"/>
          </p:cNvSpPr>
          <p:nvPr>
            <p:ph type="body" idx="1"/>
          </p:nvPr>
        </p:nvSpPr>
        <p:spPr>
          <a:xfrm>
            <a:off x="310150" y="3040075"/>
            <a:ext cx="7849500" cy="4215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2"/>
              </a:buClr>
              <a:buSzPts val="1100"/>
              <a:buFont typeface="Arial"/>
              <a:buNone/>
            </a:pPr>
            <a:r>
              <a:rPr lang="en" sz="1400">
                <a:latin typeface="Calibri"/>
                <a:ea typeface="Calibri"/>
                <a:cs typeface="Calibri"/>
                <a:sym typeface="Calibri"/>
              </a:rPr>
              <a:t>19. Describe two ways that people might be exposed to antibiotic-resistant bacteria from manure</a:t>
            </a:r>
            <a:endParaRPr sz="1400">
              <a:latin typeface="Calibri"/>
              <a:ea typeface="Calibri"/>
              <a:cs typeface="Calibri"/>
              <a:sym typeface="Calibri"/>
            </a:endParaRPr>
          </a:p>
          <a:p>
            <a:pPr marL="228600" lvl="0" indent="0" algn="l" rtl="0">
              <a:lnSpc>
                <a:spcPct val="100000"/>
              </a:lnSpc>
              <a:spcBef>
                <a:spcPts val="1200"/>
              </a:spcBef>
              <a:spcAft>
                <a:spcPts val="0"/>
              </a:spcAft>
              <a:buClr>
                <a:schemeClr val="dk1"/>
              </a:buClr>
              <a:buSzPts val="1100"/>
              <a:buFont typeface="Arial"/>
              <a:buNone/>
            </a:pPr>
            <a:r>
              <a:rPr lang="en" sz="1400">
                <a:latin typeface="Calibri"/>
                <a:ea typeface="Calibri"/>
                <a:cs typeface="Calibri"/>
                <a:sym typeface="Calibri"/>
              </a:rPr>
              <a:t>lagoons.</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772" name="Google Shape;1772;p87"/>
          <p:cNvSpPr txBox="1">
            <a:spLocks noGrp="1"/>
          </p:cNvSpPr>
          <p:nvPr>
            <p:ph type="body" idx="1"/>
          </p:nvPr>
        </p:nvSpPr>
        <p:spPr>
          <a:xfrm>
            <a:off x="494850" y="3778600"/>
            <a:ext cx="7849500" cy="97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773" name="Google Shape;1773;p87"/>
          <p:cNvSpPr txBox="1">
            <a:spLocks noGrp="1"/>
          </p:cNvSpPr>
          <p:nvPr>
            <p:ph type="body" idx="1"/>
          </p:nvPr>
        </p:nvSpPr>
        <p:spPr>
          <a:xfrm>
            <a:off x="157650" y="781225"/>
            <a:ext cx="7849500" cy="4215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2"/>
              </a:buClr>
              <a:buSzPts val="1100"/>
              <a:buFont typeface="Arial"/>
              <a:buNone/>
            </a:pPr>
            <a:r>
              <a:rPr lang="en" sz="1400">
                <a:latin typeface="Calibri"/>
                <a:ea typeface="Calibri"/>
                <a:cs typeface="Calibri"/>
                <a:sym typeface="Calibri"/>
              </a:rPr>
              <a:t>18. Describe what conditions in a manure lagoon are likely to result in the evolution (natural selection)</a:t>
            </a:r>
            <a:endParaRPr sz="1400">
              <a:latin typeface="Calibri"/>
              <a:ea typeface="Calibri"/>
              <a:cs typeface="Calibri"/>
              <a:sym typeface="Calibri"/>
            </a:endParaRPr>
          </a:p>
          <a:p>
            <a:pPr marL="228600" lvl="0" indent="0" algn="l" rtl="0">
              <a:lnSpc>
                <a:spcPct val="100000"/>
              </a:lnSpc>
              <a:spcBef>
                <a:spcPts val="1200"/>
              </a:spcBef>
              <a:spcAft>
                <a:spcPts val="1200"/>
              </a:spcAft>
              <a:buClr>
                <a:schemeClr val="dk1"/>
              </a:buClr>
              <a:buSzPts val="1100"/>
              <a:buFont typeface="Arial"/>
              <a:buNone/>
            </a:pPr>
            <a:r>
              <a:rPr lang="en" sz="1400">
                <a:latin typeface="Calibri"/>
                <a:ea typeface="Calibri"/>
                <a:cs typeface="Calibri"/>
                <a:sym typeface="Calibri"/>
              </a:rPr>
              <a:t>of new antibiotic-resistant bacteria.</a:t>
            </a:r>
            <a:endParaRPr sz="1400">
              <a:latin typeface="Calibri"/>
              <a:ea typeface="Calibri"/>
              <a:cs typeface="Calibri"/>
              <a:sym typeface="Calibri"/>
            </a:endParaRPr>
          </a:p>
        </p:txBody>
      </p:sp>
      <p:sp>
        <p:nvSpPr>
          <p:cNvPr id="1774" name="Google Shape;1774;p87"/>
          <p:cNvSpPr txBox="1">
            <a:spLocks noGrp="1"/>
          </p:cNvSpPr>
          <p:nvPr>
            <p:ph type="body" idx="1"/>
          </p:nvPr>
        </p:nvSpPr>
        <p:spPr>
          <a:xfrm>
            <a:off x="462650" y="1669350"/>
            <a:ext cx="7849500" cy="123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grpSp>
        <p:nvGrpSpPr>
          <p:cNvPr id="1775" name="Google Shape;1775;p87"/>
          <p:cNvGrpSpPr/>
          <p:nvPr/>
        </p:nvGrpSpPr>
        <p:grpSpPr>
          <a:xfrm>
            <a:off x="699621" y="454488"/>
            <a:ext cx="4356480" cy="176025"/>
            <a:chOff x="4345425" y="2175475"/>
            <a:chExt cx="800750" cy="176025"/>
          </a:xfrm>
        </p:grpSpPr>
        <p:sp>
          <p:nvSpPr>
            <p:cNvPr id="1776" name="Google Shape;1776;p8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8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8" name="Google Shape;1778;p87"/>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4:  Natural selection and antibiotic resistant bacteria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2"/>
        <p:cNvGrpSpPr/>
        <p:nvPr/>
      </p:nvGrpSpPr>
      <p:grpSpPr>
        <a:xfrm>
          <a:off x="0" y="0"/>
          <a:ext cx="0" cy="0"/>
          <a:chOff x="0" y="0"/>
          <a:chExt cx="0" cy="0"/>
        </a:xfrm>
      </p:grpSpPr>
      <p:grpSp>
        <p:nvGrpSpPr>
          <p:cNvPr id="1783" name="Google Shape;1783;p88"/>
          <p:cNvGrpSpPr/>
          <p:nvPr/>
        </p:nvGrpSpPr>
        <p:grpSpPr>
          <a:xfrm>
            <a:off x="3476927" y="1940288"/>
            <a:ext cx="2190131" cy="176025"/>
            <a:chOff x="4345425" y="2175475"/>
            <a:chExt cx="800750" cy="176025"/>
          </a:xfrm>
        </p:grpSpPr>
        <p:sp>
          <p:nvSpPr>
            <p:cNvPr id="1784" name="Google Shape;1784;p8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8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6" name="Google Shape;1786;p88"/>
          <p:cNvGrpSpPr/>
          <p:nvPr/>
        </p:nvGrpSpPr>
        <p:grpSpPr>
          <a:xfrm>
            <a:off x="3733251" y="2407525"/>
            <a:ext cx="1677491" cy="176025"/>
            <a:chOff x="4345425" y="2175475"/>
            <a:chExt cx="800750" cy="176025"/>
          </a:xfrm>
        </p:grpSpPr>
        <p:sp>
          <p:nvSpPr>
            <p:cNvPr id="1787" name="Google Shape;1787;p8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8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9" name="Google Shape;1789;p88"/>
          <p:cNvGrpSpPr/>
          <p:nvPr/>
        </p:nvGrpSpPr>
        <p:grpSpPr>
          <a:xfrm rot="140656">
            <a:off x="3657782" y="2861854"/>
            <a:ext cx="1828441" cy="176031"/>
            <a:chOff x="4345425" y="2175475"/>
            <a:chExt cx="800750" cy="176025"/>
          </a:xfrm>
        </p:grpSpPr>
        <p:sp>
          <p:nvSpPr>
            <p:cNvPr id="1790" name="Google Shape;1790;p8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8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2" name="Google Shape;1792;p88"/>
          <p:cNvGrpSpPr/>
          <p:nvPr/>
        </p:nvGrpSpPr>
        <p:grpSpPr>
          <a:xfrm rot="140725">
            <a:off x="3947913" y="3353403"/>
            <a:ext cx="1234670" cy="176031"/>
            <a:chOff x="4345425" y="2175475"/>
            <a:chExt cx="800750" cy="176025"/>
          </a:xfrm>
        </p:grpSpPr>
        <p:sp>
          <p:nvSpPr>
            <p:cNvPr id="1793" name="Google Shape;1793;p8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8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95" name="Google Shape;1795;p88"/>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b="1">
                <a:latin typeface="Calibri"/>
                <a:ea typeface="Calibri"/>
                <a:cs typeface="Calibri"/>
                <a:sym typeface="Calibri"/>
              </a:rPr>
              <a:t>Part 5</a:t>
            </a:r>
            <a:endParaRPr b="1">
              <a:latin typeface="Calibri"/>
              <a:ea typeface="Calibri"/>
              <a:cs typeface="Calibri"/>
              <a:sym typeface="Calibri"/>
            </a:endParaRPr>
          </a:p>
        </p:txBody>
      </p:sp>
      <p:sp>
        <p:nvSpPr>
          <p:cNvPr id="1796" name="Google Shape;1796;p88"/>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88"/>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88"/>
          <p:cNvSpPr txBox="1"/>
          <p:nvPr/>
        </p:nvSpPr>
        <p:spPr>
          <a:xfrm>
            <a:off x="3072000" y="2198100"/>
            <a:ext cx="2981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Calibri"/>
                <a:ea typeface="Calibri"/>
                <a:cs typeface="Calibri"/>
                <a:sym typeface="Calibri"/>
              </a:rPr>
              <a:t>The spread of antibiotic-resistant bacteria</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89"/>
          <p:cNvSpPr txBox="1"/>
          <p:nvPr/>
        </p:nvSpPr>
        <p:spPr>
          <a:xfrm>
            <a:off x="124200" y="3572875"/>
            <a:ext cx="8895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Calibri"/>
                <a:ea typeface="Calibri"/>
                <a:cs typeface="Calibri"/>
                <a:sym typeface="Calibri"/>
              </a:rPr>
              <a:t>20. Does the information on the chart support Ajay’s claim that outbreaks of </a:t>
            </a:r>
            <a:r>
              <a:rPr lang="en" i="1">
                <a:solidFill>
                  <a:schemeClr val="dk2"/>
                </a:solidFill>
                <a:latin typeface="Calibri"/>
                <a:ea typeface="Calibri"/>
                <a:cs typeface="Calibri"/>
                <a:sym typeface="Calibri"/>
              </a:rPr>
              <a:t>Salmonella </a:t>
            </a:r>
            <a:r>
              <a:rPr lang="en">
                <a:solidFill>
                  <a:schemeClr val="dk2"/>
                </a:solidFill>
                <a:latin typeface="Calibri"/>
                <a:ea typeface="Calibri"/>
                <a:cs typeface="Calibri"/>
                <a:sym typeface="Calibri"/>
              </a:rPr>
              <a:t>could be prevented by banning the sale of animal products from farms that use antibiotics? Support your answer with information from the chart. </a:t>
            </a:r>
            <a:endParaRPr>
              <a:solidFill>
                <a:schemeClr val="dk2"/>
              </a:solidFill>
              <a:latin typeface="Calibri"/>
              <a:ea typeface="Calibri"/>
              <a:cs typeface="Calibri"/>
              <a:sym typeface="Calibri"/>
            </a:endParaRPr>
          </a:p>
        </p:txBody>
      </p:sp>
      <p:sp>
        <p:nvSpPr>
          <p:cNvPr id="1804" name="Google Shape;1804;p89"/>
          <p:cNvSpPr txBox="1">
            <a:spLocks noGrp="1"/>
          </p:cNvSpPr>
          <p:nvPr>
            <p:ph type="title"/>
          </p:nvPr>
        </p:nvSpPr>
        <p:spPr>
          <a:xfrm>
            <a:off x="462550" y="152400"/>
            <a:ext cx="8681400" cy="373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5:  The spread of antibiotic-resistant bacteria</a:t>
            </a:r>
            <a:endParaRPr/>
          </a:p>
        </p:txBody>
      </p:sp>
      <p:sp>
        <p:nvSpPr>
          <p:cNvPr id="1805" name="Google Shape;1805;p89"/>
          <p:cNvSpPr txBox="1">
            <a:spLocks noGrp="1"/>
          </p:cNvSpPr>
          <p:nvPr>
            <p:ph type="body" idx="1"/>
          </p:nvPr>
        </p:nvSpPr>
        <p:spPr>
          <a:xfrm>
            <a:off x="215875" y="4220875"/>
            <a:ext cx="8719500" cy="74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pic>
        <p:nvPicPr>
          <p:cNvPr id="1806" name="Google Shape;1806;p89"/>
          <p:cNvPicPr preferRelativeResize="0"/>
          <p:nvPr/>
        </p:nvPicPr>
        <p:blipFill rotWithShape="1">
          <a:blip r:embed="rId3">
            <a:alphaModFix/>
          </a:blip>
          <a:srcRect b="10554"/>
          <a:stretch/>
        </p:blipFill>
        <p:spPr>
          <a:xfrm>
            <a:off x="1355487" y="547763"/>
            <a:ext cx="5981912" cy="2876837"/>
          </a:xfrm>
          <a:prstGeom prst="rect">
            <a:avLst/>
          </a:prstGeom>
          <a:noFill/>
          <a:ln>
            <a:noFill/>
          </a:ln>
        </p:spPr>
      </p:pic>
      <p:pic>
        <p:nvPicPr>
          <p:cNvPr id="1807" name="Google Shape;1807;p89"/>
          <p:cNvPicPr preferRelativeResize="0"/>
          <p:nvPr/>
        </p:nvPicPr>
        <p:blipFill rotWithShape="1">
          <a:blip r:embed="rId3">
            <a:alphaModFix/>
          </a:blip>
          <a:srcRect t="94219"/>
          <a:stretch/>
        </p:blipFill>
        <p:spPr>
          <a:xfrm>
            <a:off x="2959150" y="3446749"/>
            <a:ext cx="2774574" cy="126126"/>
          </a:xfrm>
          <a:prstGeom prst="rect">
            <a:avLst/>
          </a:prstGeom>
          <a:noFill/>
          <a:ln>
            <a:noFill/>
          </a:ln>
        </p:spPr>
      </p:pic>
      <p:grpSp>
        <p:nvGrpSpPr>
          <p:cNvPr id="1808" name="Google Shape;1808;p89"/>
          <p:cNvGrpSpPr/>
          <p:nvPr/>
        </p:nvGrpSpPr>
        <p:grpSpPr>
          <a:xfrm>
            <a:off x="699654" y="530659"/>
            <a:ext cx="4356480" cy="62348"/>
            <a:chOff x="4345425" y="2175475"/>
            <a:chExt cx="800750" cy="176025"/>
          </a:xfrm>
        </p:grpSpPr>
        <p:sp>
          <p:nvSpPr>
            <p:cNvPr id="1809" name="Google Shape;1809;p8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8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1" name="Google Shape;1811;p89"/>
          <p:cNvGrpSpPr/>
          <p:nvPr/>
        </p:nvGrpSpPr>
        <p:grpSpPr>
          <a:xfrm rot="1480709">
            <a:off x="6947119" y="1013985"/>
            <a:ext cx="2178400" cy="772588"/>
            <a:chOff x="4038775" y="3369325"/>
            <a:chExt cx="1789725" cy="711700"/>
          </a:xfrm>
        </p:grpSpPr>
        <p:sp>
          <p:nvSpPr>
            <p:cNvPr id="1812" name="Google Shape;1812;p89"/>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89"/>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89"/>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89"/>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89"/>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89"/>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89"/>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89"/>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89"/>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89"/>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89"/>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89"/>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89"/>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89"/>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89"/>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89"/>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89"/>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89"/>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89"/>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90"/>
          <p:cNvSpPr txBox="1"/>
          <p:nvPr/>
        </p:nvSpPr>
        <p:spPr>
          <a:xfrm>
            <a:off x="462750" y="3927000"/>
            <a:ext cx="8218500" cy="1143600"/>
          </a:xfrm>
          <a:prstGeom prst="rect">
            <a:avLst/>
          </a:prstGeom>
          <a:noFill/>
          <a:ln>
            <a:noFill/>
          </a:ln>
        </p:spPr>
        <p:txBody>
          <a:bodyPr spcFirstLastPara="1" wrap="square" lIns="91425" tIns="91425" rIns="91425" bIns="91425" anchor="t" anchorCtr="0">
            <a:spAutoFit/>
          </a:bodyPr>
          <a:lstStyle/>
          <a:p>
            <a:pPr marL="57150" lvl="0" indent="0" algn="l" rtl="0">
              <a:lnSpc>
                <a:spcPct val="115000"/>
              </a:lnSpc>
              <a:spcBef>
                <a:spcPts val="0"/>
              </a:spcBef>
              <a:spcAft>
                <a:spcPts val="0"/>
              </a:spcAft>
              <a:buNone/>
            </a:pPr>
            <a:r>
              <a:rPr lang="en">
                <a:solidFill>
                  <a:schemeClr val="dk1"/>
                </a:solidFill>
                <a:latin typeface="Calibri"/>
                <a:ea typeface="Calibri"/>
                <a:cs typeface="Calibri"/>
                <a:sym typeface="Calibri"/>
              </a:rPr>
              <a:t>21. On the next slide, </a:t>
            </a:r>
            <a:r>
              <a:rPr lang="en" b="1" u="sng">
                <a:solidFill>
                  <a:schemeClr val="dk1"/>
                </a:solidFill>
                <a:latin typeface="Calibri"/>
                <a:ea typeface="Calibri"/>
                <a:cs typeface="Calibri"/>
                <a:sym typeface="Calibri"/>
              </a:rPr>
              <a:t>Drag arrows</a:t>
            </a:r>
            <a:r>
              <a:rPr lang="en">
                <a:solidFill>
                  <a:schemeClr val="dk1"/>
                </a:solidFill>
                <a:latin typeface="Calibri"/>
                <a:ea typeface="Calibri"/>
                <a:cs typeface="Calibri"/>
                <a:sym typeface="Calibri"/>
              </a:rPr>
              <a:t> from the KEY on to the </a:t>
            </a:r>
            <a:r>
              <a:rPr lang="en" b="1">
                <a:solidFill>
                  <a:schemeClr val="dk1"/>
                </a:solidFill>
                <a:latin typeface="Calibri"/>
                <a:ea typeface="Calibri"/>
                <a:cs typeface="Calibri"/>
                <a:sym typeface="Calibri"/>
              </a:rPr>
              <a:t>How Antibiotic-Resistant Bacteria Spread</a:t>
            </a:r>
            <a:r>
              <a:rPr lang="en">
                <a:solidFill>
                  <a:schemeClr val="dk1"/>
                </a:solidFill>
                <a:latin typeface="Calibri"/>
                <a:ea typeface="Calibri"/>
                <a:cs typeface="Calibri"/>
                <a:sym typeface="Calibri"/>
              </a:rPr>
              <a:t> picture to represent each of the six statements (A-F). Then, drag letters B-F on to the picture to </a:t>
            </a:r>
            <a:r>
              <a:rPr lang="en" u="sng">
                <a:solidFill>
                  <a:schemeClr val="dk1"/>
                </a:solidFill>
                <a:latin typeface="Calibri"/>
                <a:ea typeface="Calibri"/>
                <a:cs typeface="Calibri"/>
                <a:sym typeface="Calibri"/>
              </a:rPr>
              <a:t>label the arrow</a:t>
            </a:r>
            <a:r>
              <a:rPr lang="en">
                <a:solidFill>
                  <a:schemeClr val="dk1"/>
                </a:solidFill>
                <a:latin typeface="Calibri"/>
                <a:ea typeface="Calibri"/>
                <a:cs typeface="Calibri"/>
                <a:sym typeface="Calibri"/>
              </a:rPr>
              <a:t> with the letter of the statement that it represents. </a:t>
            </a:r>
            <a:endParaRPr>
              <a:solidFill>
                <a:schemeClr val="dk1"/>
              </a:solidFill>
              <a:latin typeface="Calibri"/>
              <a:ea typeface="Calibri"/>
              <a:cs typeface="Calibri"/>
              <a:sym typeface="Calibri"/>
            </a:endParaRPr>
          </a:p>
          <a:p>
            <a:pPr marL="57150" lvl="0" indent="0" algn="l" rtl="0">
              <a:lnSpc>
                <a:spcPct val="115000"/>
              </a:lnSpc>
              <a:spcBef>
                <a:spcPts val="0"/>
              </a:spcBef>
              <a:spcAft>
                <a:spcPts val="0"/>
              </a:spcAft>
              <a:buNone/>
            </a:pPr>
            <a:r>
              <a:rPr lang="en" i="1">
                <a:solidFill>
                  <a:srgbClr val="CC0000"/>
                </a:solidFill>
                <a:latin typeface="Calibri"/>
                <a:ea typeface="Calibri"/>
                <a:cs typeface="Calibri"/>
                <a:sym typeface="Calibri"/>
              </a:rPr>
              <a:t>Note: As an example, the first statement has been shown on the picture using a red arrow and red “A”.</a:t>
            </a:r>
            <a:endParaRPr i="1">
              <a:solidFill>
                <a:srgbClr val="CC0000"/>
              </a:solidFill>
              <a:latin typeface="Calibri"/>
              <a:ea typeface="Calibri"/>
              <a:cs typeface="Calibri"/>
              <a:sym typeface="Calibri"/>
            </a:endParaRPr>
          </a:p>
        </p:txBody>
      </p:sp>
      <p:sp>
        <p:nvSpPr>
          <p:cNvPr id="1836" name="Google Shape;1836;p90"/>
          <p:cNvSpPr txBox="1"/>
          <p:nvPr/>
        </p:nvSpPr>
        <p:spPr>
          <a:xfrm>
            <a:off x="287250" y="586800"/>
            <a:ext cx="8569500" cy="334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114300" marR="114300" lvl="0" indent="0" algn="l" rtl="0">
              <a:lnSpc>
                <a:spcPct val="115000"/>
              </a:lnSpc>
              <a:spcBef>
                <a:spcPts val="0"/>
              </a:spcBef>
              <a:spcAft>
                <a:spcPts val="0"/>
              </a:spcAft>
              <a:buNone/>
            </a:pPr>
            <a:r>
              <a:rPr lang="en">
                <a:solidFill>
                  <a:schemeClr val="dk1"/>
                </a:solidFill>
              </a:rPr>
              <a:t>There are many ways that </a:t>
            </a:r>
            <a:r>
              <a:rPr lang="en" i="1">
                <a:solidFill>
                  <a:schemeClr val="dk1"/>
                </a:solidFill>
              </a:rPr>
              <a:t>Salmonella</a:t>
            </a:r>
            <a:r>
              <a:rPr lang="en">
                <a:solidFill>
                  <a:schemeClr val="dk1"/>
                </a:solidFill>
              </a:rPr>
              <a:t> can spread between humans, animals, and the environment.  The six statements (A-F) listed below describe some of the ways that antibiotic-resistant bacteria such as </a:t>
            </a:r>
            <a:r>
              <a:rPr lang="en" i="1">
                <a:solidFill>
                  <a:schemeClr val="dk1"/>
                </a:solidFill>
              </a:rPr>
              <a:t>Salmonella</a:t>
            </a:r>
            <a:r>
              <a:rPr lang="en">
                <a:solidFill>
                  <a:schemeClr val="dk1"/>
                </a:solidFill>
              </a:rPr>
              <a:t> can spread between humans, animals, and the environment.</a:t>
            </a:r>
            <a:endParaRPr>
              <a:solidFill>
                <a:schemeClr val="dk1"/>
              </a:solidFill>
            </a:endParaRPr>
          </a:p>
          <a:p>
            <a:pPr marL="457200" marR="114300" lvl="0" indent="0" algn="l" rtl="0">
              <a:lnSpc>
                <a:spcPct val="115000"/>
              </a:lnSpc>
              <a:spcBef>
                <a:spcPts val="600"/>
              </a:spcBef>
              <a:spcAft>
                <a:spcPts val="0"/>
              </a:spcAft>
              <a:buNone/>
            </a:pPr>
            <a:r>
              <a:rPr lang="en">
                <a:solidFill>
                  <a:schemeClr val="dk1"/>
                </a:solidFill>
              </a:rPr>
              <a:t>A. Antibiotic-resistant bacteria from humans can enter waterways if they are not completely removed by waste sanitation systems.</a:t>
            </a:r>
            <a:endParaRPr>
              <a:solidFill>
                <a:schemeClr val="dk1"/>
              </a:solidFill>
            </a:endParaRPr>
          </a:p>
          <a:p>
            <a:pPr marL="457200" marR="114300" lvl="0" indent="0" algn="l" rtl="0">
              <a:lnSpc>
                <a:spcPct val="115000"/>
              </a:lnSpc>
              <a:spcBef>
                <a:spcPts val="600"/>
              </a:spcBef>
              <a:spcAft>
                <a:spcPts val="0"/>
              </a:spcAft>
              <a:buNone/>
            </a:pPr>
            <a:r>
              <a:rPr lang="en">
                <a:solidFill>
                  <a:schemeClr val="dk1"/>
                </a:solidFill>
              </a:rPr>
              <a:t>B. Farm animal manure applied to fields spreads antibiotic-resistant bacteria to soil and water. </a:t>
            </a:r>
            <a:endParaRPr>
              <a:solidFill>
                <a:schemeClr val="dk1"/>
              </a:solidFill>
            </a:endParaRPr>
          </a:p>
          <a:p>
            <a:pPr marL="457200" marR="114300" lvl="0" indent="0" algn="l" rtl="0">
              <a:lnSpc>
                <a:spcPct val="115000"/>
              </a:lnSpc>
              <a:spcBef>
                <a:spcPts val="600"/>
              </a:spcBef>
              <a:spcAft>
                <a:spcPts val="0"/>
              </a:spcAft>
              <a:buNone/>
            </a:pPr>
            <a:r>
              <a:rPr lang="en">
                <a:solidFill>
                  <a:schemeClr val="dk1"/>
                </a:solidFill>
              </a:rPr>
              <a:t>C. Crops can be contaminated by antibiotic-resistant bacteria in soil and water. </a:t>
            </a:r>
            <a:endParaRPr>
              <a:solidFill>
                <a:schemeClr val="dk1"/>
              </a:solidFill>
            </a:endParaRPr>
          </a:p>
          <a:p>
            <a:pPr marL="457200" marR="114300" lvl="0" indent="0" algn="l" rtl="0">
              <a:lnSpc>
                <a:spcPct val="115000"/>
              </a:lnSpc>
              <a:spcBef>
                <a:spcPts val="600"/>
              </a:spcBef>
              <a:spcAft>
                <a:spcPts val="0"/>
              </a:spcAft>
              <a:buNone/>
            </a:pPr>
            <a:r>
              <a:rPr lang="en">
                <a:solidFill>
                  <a:schemeClr val="dk1"/>
                </a:solidFill>
              </a:rPr>
              <a:t>D. Foodborne transmission of antibiotic-resistant bacteria to humans is a common route the spread to humans. </a:t>
            </a:r>
            <a:endParaRPr>
              <a:solidFill>
                <a:schemeClr val="dk1"/>
              </a:solidFill>
            </a:endParaRPr>
          </a:p>
          <a:p>
            <a:pPr marL="457200" marR="114300" lvl="0" indent="0" algn="l" rtl="0">
              <a:lnSpc>
                <a:spcPct val="115000"/>
              </a:lnSpc>
              <a:spcBef>
                <a:spcPts val="600"/>
              </a:spcBef>
              <a:spcAft>
                <a:spcPts val="0"/>
              </a:spcAft>
              <a:buNone/>
            </a:pPr>
            <a:r>
              <a:rPr lang="en">
                <a:solidFill>
                  <a:schemeClr val="dk1"/>
                </a:solidFill>
              </a:rPr>
              <a:t>E. Antibiotic-resistant bacteria enter humans when they drink contaminated water. </a:t>
            </a:r>
            <a:endParaRPr>
              <a:solidFill>
                <a:schemeClr val="dk1"/>
              </a:solidFill>
            </a:endParaRPr>
          </a:p>
          <a:p>
            <a:pPr marL="457200" marR="114300" lvl="0" indent="0" algn="l" rtl="0">
              <a:lnSpc>
                <a:spcPct val="115000"/>
              </a:lnSpc>
              <a:spcBef>
                <a:spcPts val="600"/>
              </a:spcBef>
              <a:spcAft>
                <a:spcPts val="0"/>
              </a:spcAft>
              <a:buNone/>
            </a:pPr>
            <a:r>
              <a:rPr lang="en">
                <a:solidFill>
                  <a:srgbClr val="111111"/>
                </a:solidFill>
                <a:highlight>
                  <a:srgbClr val="FFFFFF"/>
                </a:highlight>
              </a:rPr>
              <a:t>F. </a:t>
            </a:r>
            <a:r>
              <a:rPr lang="en">
                <a:solidFill>
                  <a:schemeClr val="dk1"/>
                </a:solidFill>
                <a:highlight>
                  <a:srgbClr val="FFFFFF"/>
                </a:highlight>
              </a:rPr>
              <a:t>Contact with pets and wildlife can transmit antibiotic-resistant bacteria to humans. </a:t>
            </a:r>
            <a:endParaRPr>
              <a:solidFill>
                <a:schemeClr val="dk1"/>
              </a:solidFill>
              <a:highlight>
                <a:srgbClr val="FFFFFF"/>
              </a:highlight>
            </a:endParaRPr>
          </a:p>
        </p:txBody>
      </p:sp>
      <p:grpSp>
        <p:nvGrpSpPr>
          <p:cNvPr id="1837" name="Google Shape;1837;p90"/>
          <p:cNvGrpSpPr/>
          <p:nvPr/>
        </p:nvGrpSpPr>
        <p:grpSpPr>
          <a:xfrm>
            <a:off x="699654" y="530681"/>
            <a:ext cx="4356480" cy="56099"/>
            <a:chOff x="4345425" y="2175475"/>
            <a:chExt cx="800750" cy="176025"/>
          </a:xfrm>
        </p:grpSpPr>
        <p:sp>
          <p:nvSpPr>
            <p:cNvPr id="1838" name="Google Shape;1838;p9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9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40" name="Google Shape;1840;p90"/>
          <p:cNvSpPr txBox="1">
            <a:spLocks noGrp="1"/>
          </p:cNvSpPr>
          <p:nvPr>
            <p:ph type="title"/>
          </p:nvPr>
        </p:nvSpPr>
        <p:spPr>
          <a:xfrm>
            <a:off x="462550" y="152400"/>
            <a:ext cx="8681400" cy="383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5:  Natural selection and antibiotic resistant bacteria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91"/>
          <p:cNvSpPr/>
          <p:nvPr/>
        </p:nvSpPr>
        <p:spPr>
          <a:xfrm rot="-6761136">
            <a:off x="6936176" y="4533379"/>
            <a:ext cx="140792" cy="131377"/>
          </a:xfrm>
          <a:prstGeom prst="rtTriangl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91"/>
          <p:cNvSpPr/>
          <p:nvPr/>
        </p:nvSpPr>
        <p:spPr>
          <a:xfrm>
            <a:off x="352499" y="784776"/>
            <a:ext cx="209402"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a:solidFill>
                  <a:srgbClr val="C00000"/>
                </a:solidFill>
                <a:latin typeface="Calibri"/>
                <a:ea typeface="Calibri"/>
                <a:cs typeface="Calibri"/>
                <a:sym typeface="Calibri"/>
              </a:rPr>
              <a:t>B</a:t>
            </a:r>
            <a:endParaRPr sz="2700" b="0">
              <a:solidFill>
                <a:srgbClr val="C00000"/>
              </a:solidFill>
              <a:latin typeface="Calibri"/>
              <a:ea typeface="Calibri"/>
              <a:cs typeface="Calibri"/>
              <a:sym typeface="Calibri"/>
            </a:endParaRPr>
          </a:p>
        </p:txBody>
      </p:sp>
      <p:sp>
        <p:nvSpPr>
          <p:cNvPr id="1847" name="Google Shape;1847;p91"/>
          <p:cNvSpPr/>
          <p:nvPr/>
        </p:nvSpPr>
        <p:spPr>
          <a:xfrm>
            <a:off x="784928" y="784776"/>
            <a:ext cx="209402"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a:solidFill>
                  <a:srgbClr val="C00000"/>
                </a:solidFill>
                <a:latin typeface="Calibri"/>
                <a:ea typeface="Calibri"/>
                <a:cs typeface="Calibri"/>
                <a:sym typeface="Calibri"/>
              </a:rPr>
              <a:t>C</a:t>
            </a:r>
            <a:endParaRPr sz="2700" b="0">
              <a:solidFill>
                <a:srgbClr val="C00000"/>
              </a:solidFill>
              <a:latin typeface="Calibri"/>
              <a:ea typeface="Calibri"/>
              <a:cs typeface="Calibri"/>
              <a:sym typeface="Calibri"/>
            </a:endParaRPr>
          </a:p>
        </p:txBody>
      </p:sp>
      <p:sp>
        <p:nvSpPr>
          <p:cNvPr id="1848" name="Google Shape;1848;p91"/>
          <p:cNvSpPr/>
          <p:nvPr/>
        </p:nvSpPr>
        <p:spPr>
          <a:xfrm>
            <a:off x="1217358" y="784776"/>
            <a:ext cx="209402"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a:solidFill>
                  <a:srgbClr val="C00000"/>
                </a:solidFill>
                <a:latin typeface="Calibri"/>
                <a:ea typeface="Calibri"/>
                <a:cs typeface="Calibri"/>
                <a:sym typeface="Calibri"/>
              </a:rPr>
              <a:t>D</a:t>
            </a:r>
            <a:endParaRPr sz="2700" b="0">
              <a:solidFill>
                <a:srgbClr val="C00000"/>
              </a:solidFill>
              <a:latin typeface="Calibri"/>
              <a:ea typeface="Calibri"/>
              <a:cs typeface="Calibri"/>
              <a:sym typeface="Calibri"/>
            </a:endParaRPr>
          </a:p>
        </p:txBody>
      </p:sp>
      <p:sp>
        <p:nvSpPr>
          <p:cNvPr id="1849" name="Google Shape;1849;p91"/>
          <p:cNvSpPr/>
          <p:nvPr/>
        </p:nvSpPr>
        <p:spPr>
          <a:xfrm>
            <a:off x="1649788" y="784776"/>
            <a:ext cx="209402"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a:solidFill>
                  <a:srgbClr val="C00000"/>
                </a:solidFill>
                <a:latin typeface="Calibri"/>
                <a:ea typeface="Calibri"/>
                <a:cs typeface="Calibri"/>
                <a:sym typeface="Calibri"/>
              </a:rPr>
              <a:t>E</a:t>
            </a:r>
            <a:endParaRPr sz="2700" b="0">
              <a:solidFill>
                <a:srgbClr val="C00000"/>
              </a:solidFill>
              <a:latin typeface="Calibri"/>
              <a:ea typeface="Calibri"/>
              <a:cs typeface="Calibri"/>
              <a:sym typeface="Calibri"/>
            </a:endParaRPr>
          </a:p>
        </p:txBody>
      </p:sp>
      <p:sp>
        <p:nvSpPr>
          <p:cNvPr id="1850" name="Google Shape;1850;p91"/>
          <p:cNvSpPr/>
          <p:nvPr/>
        </p:nvSpPr>
        <p:spPr>
          <a:xfrm>
            <a:off x="2082216" y="784776"/>
            <a:ext cx="209402"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a:solidFill>
                  <a:srgbClr val="C00000"/>
                </a:solidFill>
                <a:latin typeface="Calibri"/>
                <a:ea typeface="Calibri"/>
                <a:cs typeface="Calibri"/>
                <a:sym typeface="Calibri"/>
              </a:rPr>
              <a:t>F</a:t>
            </a:r>
            <a:endParaRPr sz="2700" b="0">
              <a:solidFill>
                <a:srgbClr val="C00000"/>
              </a:solidFill>
              <a:latin typeface="Calibri"/>
              <a:ea typeface="Calibri"/>
              <a:cs typeface="Calibri"/>
              <a:sym typeface="Calibri"/>
            </a:endParaRPr>
          </a:p>
        </p:txBody>
      </p:sp>
      <p:cxnSp>
        <p:nvCxnSpPr>
          <p:cNvPr id="1851" name="Google Shape;1851;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2" name="Google Shape;1852;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3" name="Google Shape;1853;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4" name="Google Shape;1854;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5" name="Google Shape;1855;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6" name="Google Shape;1856;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7" name="Google Shape;1857;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8" name="Google Shape;1858;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59" name="Google Shape;1859;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60" name="Google Shape;1860;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61" name="Google Shape;1861;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62" name="Google Shape;1862;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63" name="Google Shape;1863;p91"/>
          <p:cNvCxnSpPr/>
          <p:nvPr/>
        </p:nvCxnSpPr>
        <p:spPr>
          <a:xfrm>
            <a:off x="432108" y="545618"/>
            <a:ext cx="1779975" cy="945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cxnSp>
        <p:nvCxnSpPr>
          <p:cNvPr id="1864" name="Google Shape;1864;p91"/>
          <p:cNvCxnSpPr/>
          <p:nvPr/>
        </p:nvCxnSpPr>
        <p:spPr>
          <a:xfrm>
            <a:off x="432108" y="545618"/>
            <a:ext cx="1779900" cy="9600"/>
          </a:xfrm>
          <a:prstGeom prst="curvedConnector3">
            <a:avLst>
              <a:gd name="adj1" fmla="val 50000"/>
            </a:avLst>
          </a:prstGeom>
          <a:noFill/>
          <a:ln w="57150" cap="flat" cmpd="sng">
            <a:solidFill>
              <a:srgbClr val="C00000"/>
            </a:solidFill>
            <a:prstDash val="solid"/>
            <a:miter lim="800000"/>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pSp>
        <p:nvGrpSpPr>
          <p:cNvPr id="1869" name="Google Shape;1869;p92"/>
          <p:cNvGrpSpPr/>
          <p:nvPr/>
        </p:nvGrpSpPr>
        <p:grpSpPr>
          <a:xfrm>
            <a:off x="699621" y="454488"/>
            <a:ext cx="4356480" cy="176025"/>
            <a:chOff x="4345425" y="2175475"/>
            <a:chExt cx="800750" cy="176025"/>
          </a:xfrm>
        </p:grpSpPr>
        <p:sp>
          <p:nvSpPr>
            <p:cNvPr id="1870" name="Google Shape;1870;p9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9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72" name="Google Shape;1872;p92"/>
          <p:cNvSpPr txBox="1"/>
          <p:nvPr/>
        </p:nvSpPr>
        <p:spPr>
          <a:xfrm>
            <a:off x="152325" y="900425"/>
            <a:ext cx="8117400" cy="2134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a:solidFill>
                  <a:schemeClr val="dk2"/>
                </a:solidFill>
                <a:latin typeface="Calibri"/>
                <a:ea typeface="Calibri"/>
                <a:cs typeface="Calibri"/>
                <a:sym typeface="Calibri"/>
              </a:rPr>
              <a:t>22. Look at the arrows you drew on the How Antibiotic-Resistant Bacteria Spread picture. These arrows represent processes/routes that spread antibiotic-resistant bacteria. Suggest one way to block a process/route and present the spread of antibiotic-resistant bacteria to each of the following: </a:t>
            </a:r>
            <a:endParaRPr>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a:p>
            <a:pPr marL="914400" lvl="0" indent="-317500" algn="l" rtl="0">
              <a:lnSpc>
                <a:spcPct val="115000"/>
              </a:lnSpc>
              <a:spcBef>
                <a:spcPts val="0"/>
              </a:spcBef>
              <a:spcAft>
                <a:spcPts val="0"/>
              </a:spcAft>
              <a:buClr>
                <a:schemeClr val="dk2"/>
              </a:buClr>
              <a:buSzPts val="1400"/>
              <a:buFont typeface="Calibri"/>
              <a:buChar char="-"/>
            </a:pPr>
            <a:r>
              <a:rPr lang="en">
                <a:solidFill>
                  <a:schemeClr val="dk2"/>
                </a:solidFill>
                <a:latin typeface="Calibri"/>
                <a:ea typeface="Calibri"/>
                <a:cs typeface="Calibri"/>
                <a:sym typeface="Calibri"/>
              </a:rPr>
              <a:t>Humans: </a:t>
            </a:r>
            <a:endParaRPr>
              <a:solidFill>
                <a:schemeClr val="dk2"/>
              </a:solidFill>
              <a:latin typeface="Calibri"/>
              <a:ea typeface="Calibri"/>
              <a:cs typeface="Calibri"/>
              <a:sym typeface="Calibri"/>
            </a:endParaRPr>
          </a:p>
          <a:p>
            <a:pPr marL="914400" lvl="0" indent="-317500" algn="l" rtl="0">
              <a:lnSpc>
                <a:spcPct val="115000"/>
              </a:lnSpc>
              <a:spcBef>
                <a:spcPts val="0"/>
              </a:spcBef>
              <a:spcAft>
                <a:spcPts val="0"/>
              </a:spcAft>
              <a:buClr>
                <a:schemeClr val="dk2"/>
              </a:buClr>
              <a:buSzPts val="1400"/>
              <a:buFont typeface="Calibri"/>
              <a:buChar char="-"/>
            </a:pPr>
            <a:r>
              <a:rPr lang="en">
                <a:solidFill>
                  <a:schemeClr val="dk2"/>
                </a:solidFill>
                <a:latin typeface="Calibri"/>
                <a:ea typeface="Calibri"/>
                <a:cs typeface="Calibri"/>
                <a:sym typeface="Calibri"/>
              </a:rPr>
              <a:t>Animals (pets or wildlife):</a:t>
            </a:r>
            <a:endParaRPr>
              <a:solidFill>
                <a:schemeClr val="dk2"/>
              </a:solidFill>
              <a:latin typeface="Calibri"/>
              <a:ea typeface="Calibri"/>
              <a:cs typeface="Calibri"/>
              <a:sym typeface="Calibri"/>
            </a:endParaRPr>
          </a:p>
          <a:p>
            <a:pPr marL="914400" lvl="0" indent="-317500" algn="l" rtl="0">
              <a:lnSpc>
                <a:spcPct val="115000"/>
              </a:lnSpc>
              <a:spcBef>
                <a:spcPts val="0"/>
              </a:spcBef>
              <a:spcAft>
                <a:spcPts val="0"/>
              </a:spcAft>
              <a:buClr>
                <a:schemeClr val="dk2"/>
              </a:buClr>
              <a:buSzPts val="1400"/>
              <a:buFont typeface="Calibri"/>
              <a:buChar char="-"/>
            </a:pPr>
            <a:r>
              <a:rPr lang="en">
                <a:solidFill>
                  <a:schemeClr val="dk2"/>
                </a:solidFill>
                <a:latin typeface="Calibri"/>
                <a:ea typeface="Calibri"/>
                <a:cs typeface="Calibri"/>
                <a:sym typeface="Calibri"/>
              </a:rPr>
              <a:t>The environment (soil, water, plants, or air): </a:t>
            </a:r>
            <a:endParaRPr>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sp>
        <p:nvSpPr>
          <p:cNvPr id="1873" name="Google Shape;1873;p92"/>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5:  The spread of antibiotic-resistant bacteria</a:t>
            </a:r>
            <a:endParaRPr/>
          </a:p>
        </p:txBody>
      </p:sp>
      <p:grpSp>
        <p:nvGrpSpPr>
          <p:cNvPr id="1874" name="Google Shape;1874;p92"/>
          <p:cNvGrpSpPr/>
          <p:nvPr/>
        </p:nvGrpSpPr>
        <p:grpSpPr>
          <a:xfrm rot="1430601">
            <a:off x="7526063" y="776580"/>
            <a:ext cx="1704110" cy="480616"/>
            <a:chOff x="4038775" y="3369325"/>
            <a:chExt cx="1789725" cy="711700"/>
          </a:xfrm>
        </p:grpSpPr>
        <p:sp>
          <p:nvSpPr>
            <p:cNvPr id="1875" name="Google Shape;1875;p92"/>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92"/>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92"/>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92"/>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92"/>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92"/>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92"/>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92"/>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92"/>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92"/>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92"/>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p92"/>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92"/>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92"/>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92"/>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92"/>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92"/>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92"/>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92"/>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94" name="Google Shape;1894;p92"/>
          <p:cNvSpPr txBox="1">
            <a:spLocks noGrp="1"/>
          </p:cNvSpPr>
          <p:nvPr>
            <p:ph type="body" idx="1"/>
          </p:nvPr>
        </p:nvSpPr>
        <p:spPr>
          <a:xfrm>
            <a:off x="699625" y="2899375"/>
            <a:ext cx="7570200" cy="194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8"/>
        <p:cNvGrpSpPr/>
        <p:nvPr/>
      </p:nvGrpSpPr>
      <p:grpSpPr>
        <a:xfrm>
          <a:off x="0" y="0"/>
          <a:ext cx="0" cy="0"/>
          <a:chOff x="0" y="0"/>
          <a:chExt cx="0" cy="0"/>
        </a:xfrm>
      </p:grpSpPr>
      <p:grpSp>
        <p:nvGrpSpPr>
          <p:cNvPr id="1899" name="Google Shape;1899;p93"/>
          <p:cNvGrpSpPr/>
          <p:nvPr/>
        </p:nvGrpSpPr>
        <p:grpSpPr>
          <a:xfrm>
            <a:off x="3476927" y="1940288"/>
            <a:ext cx="2190131" cy="176025"/>
            <a:chOff x="4345425" y="2175475"/>
            <a:chExt cx="800750" cy="176025"/>
          </a:xfrm>
        </p:grpSpPr>
        <p:sp>
          <p:nvSpPr>
            <p:cNvPr id="1900" name="Google Shape;1900;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2" name="Google Shape;1902;p93"/>
          <p:cNvGrpSpPr/>
          <p:nvPr/>
        </p:nvGrpSpPr>
        <p:grpSpPr>
          <a:xfrm>
            <a:off x="3733251" y="2407525"/>
            <a:ext cx="1677491" cy="176025"/>
            <a:chOff x="4345425" y="2175475"/>
            <a:chExt cx="800750" cy="176025"/>
          </a:xfrm>
        </p:grpSpPr>
        <p:sp>
          <p:nvSpPr>
            <p:cNvPr id="1903" name="Google Shape;1903;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5" name="Google Shape;1905;p93"/>
          <p:cNvGrpSpPr/>
          <p:nvPr/>
        </p:nvGrpSpPr>
        <p:grpSpPr>
          <a:xfrm rot="140656">
            <a:off x="3657782" y="2861854"/>
            <a:ext cx="1828441" cy="176031"/>
            <a:chOff x="4345425" y="2175475"/>
            <a:chExt cx="800750" cy="176025"/>
          </a:xfrm>
        </p:grpSpPr>
        <p:sp>
          <p:nvSpPr>
            <p:cNvPr id="1906" name="Google Shape;1906;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8" name="Google Shape;1908;p93"/>
          <p:cNvGrpSpPr/>
          <p:nvPr/>
        </p:nvGrpSpPr>
        <p:grpSpPr>
          <a:xfrm rot="140725">
            <a:off x="3947913" y="3353403"/>
            <a:ext cx="1234670" cy="176031"/>
            <a:chOff x="4345425" y="2175475"/>
            <a:chExt cx="800750" cy="176025"/>
          </a:xfrm>
        </p:grpSpPr>
        <p:sp>
          <p:nvSpPr>
            <p:cNvPr id="1909" name="Google Shape;1909;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11" name="Google Shape;1911;p93"/>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b="1">
                <a:latin typeface="Calibri"/>
                <a:ea typeface="Calibri"/>
                <a:cs typeface="Calibri"/>
                <a:sym typeface="Calibri"/>
              </a:rPr>
              <a:t>Part 6</a:t>
            </a:r>
            <a:endParaRPr b="1">
              <a:latin typeface="Calibri"/>
              <a:ea typeface="Calibri"/>
              <a:cs typeface="Calibri"/>
              <a:sym typeface="Calibri"/>
            </a:endParaRPr>
          </a:p>
        </p:txBody>
      </p:sp>
      <p:sp>
        <p:nvSpPr>
          <p:cNvPr id="1912" name="Google Shape;1912;p93"/>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93"/>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93"/>
          <p:cNvSpPr txBox="1"/>
          <p:nvPr/>
        </p:nvSpPr>
        <p:spPr>
          <a:xfrm>
            <a:off x="3072000" y="2198100"/>
            <a:ext cx="2981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Calibri"/>
                <a:ea typeface="Calibri"/>
                <a:cs typeface="Calibri"/>
                <a:sym typeface="Calibri"/>
              </a:rPr>
              <a:t>One Health and antibiotic-resistant bacteria</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grpSp>
        <p:nvGrpSpPr>
          <p:cNvPr id="1919" name="Google Shape;1919;p94"/>
          <p:cNvGrpSpPr/>
          <p:nvPr/>
        </p:nvGrpSpPr>
        <p:grpSpPr>
          <a:xfrm>
            <a:off x="699621" y="454488"/>
            <a:ext cx="4356480" cy="176025"/>
            <a:chOff x="4345425" y="2175475"/>
            <a:chExt cx="800750" cy="176025"/>
          </a:xfrm>
        </p:grpSpPr>
        <p:sp>
          <p:nvSpPr>
            <p:cNvPr id="1920" name="Google Shape;1920;p9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9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22" name="Google Shape;1922;p94"/>
          <p:cNvSpPr txBox="1">
            <a:spLocks noGrp="1"/>
          </p:cNvSpPr>
          <p:nvPr>
            <p:ph type="body" idx="1"/>
          </p:nvPr>
        </p:nvSpPr>
        <p:spPr>
          <a:xfrm>
            <a:off x="225375" y="3139800"/>
            <a:ext cx="80868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23. Use the information in the text box above to explain what must be involved in a complex problem for it to be considered a One Health problem.</a:t>
            </a:r>
            <a:endParaRPr sz="1400">
              <a:latin typeface="Calibri"/>
              <a:ea typeface="Calibri"/>
              <a:cs typeface="Calibri"/>
              <a:sym typeface="Calibri"/>
            </a:endParaRPr>
          </a:p>
          <a:p>
            <a:pPr marL="228600" lvl="0" indent="0" algn="l" rtl="0">
              <a:lnSpc>
                <a:spcPct val="115000"/>
              </a:lnSpc>
              <a:spcBef>
                <a:spcPts val="1200"/>
              </a:spcBef>
              <a:spcAft>
                <a:spcPts val="0"/>
              </a:spcAft>
              <a:buClr>
                <a:schemeClr val="dk2"/>
              </a:buClr>
              <a:buSzPts val="1100"/>
              <a:buFont typeface="Arial"/>
              <a:buNone/>
            </a:pP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923" name="Google Shape;1923;p94"/>
          <p:cNvSpPr txBox="1">
            <a:spLocks noGrp="1"/>
          </p:cNvSpPr>
          <p:nvPr>
            <p:ph type="body" idx="1"/>
          </p:nvPr>
        </p:nvSpPr>
        <p:spPr>
          <a:xfrm>
            <a:off x="462550" y="3935200"/>
            <a:ext cx="7849500" cy="74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924" name="Google Shape;1924;p94"/>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6:  One Health and antibiotic resistant bacteria</a:t>
            </a:r>
            <a:endParaRPr/>
          </a:p>
        </p:txBody>
      </p:sp>
      <p:pic>
        <p:nvPicPr>
          <p:cNvPr id="1925" name="Google Shape;1925;p94"/>
          <p:cNvPicPr preferRelativeResize="0"/>
          <p:nvPr/>
        </p:nvPicPr>
        <p:blipFill>
          <a:blip r:embed="rId3">
            <a:alphaModFix/>
          </a:blip>
          <a:stretch>
            <a:fillRect/>
          </a:stretch>
        </p:blipFill>
        <p:spPr>
          <a:xfrm>
            <a:off x="699625" y="864050"/>
            <a:ext cx="7849498" cy="2275749"/>
          </a:xfrm>
          <a:prstGeom prst="rect">
            <a:avLst/>
          </a:prstGeom>
          <a:noFill/>
          <a:ln>
            <a:noFill/>
          </a:ln>
        </p:spPr>
      </p:pic>
      <p:grpSp>
        <p:nvGrpSpPr>
          <p:cNvPr id="1926" name="Google Shape;1926;p94"/>
          <p:cNvGrpSpPr/>
          <p:nvPr/>
        </p:nvGrpSpPr>
        <p:grpSpPr>
          <a:xfrm rot="1461513">
            <a:off x="7082956" y="934645"/>
            <a:ext cx="2076789" cy="607190"/>
            <a:chOff x="4038775" y="3369325"/>
            <a:chExt cx="1789725" cy="711700"/>
          </a:xfrm>
        </p:grpSpPr>
        <p:sp>
          <p:nvSpPr>
            <p:cNvPr id="1927" name="Google Shape;1927;p94"/>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94"/>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94"/>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p94"/>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94"/>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p94"/>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p94"/>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94"/>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p94"/>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p94"/>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94"/>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94"/>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p94"/>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94"/>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p94"/>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94"/>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p94"/>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p94"/>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p94"/>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grpSp>
        <p:nvGrpSpPr>
          <p:cNvPr id="1950" name="Google Shape;1950;p95"/>
          <p:cNvGrpSpPr/>
          <p:nvPr/>
        </p:nvGrpSpPr>
        <p:grpSpPr>
          <a:xfrm>
            <a:off x="699621" y="454488"/>
            <a:ext cx="4356480" cy="176025"/>
            <a:chOff x="4345425" y="2175475"/>
            <a:chExt cx="800750" cy="176025"/>
          </a:xfrm>
        </p:grpSpPr>
        <p:sp>
          <p:nvSpPr>
            <p:cNvPr id="1951" name="Google Shape;1951;p9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9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53" name="Google Shape;1953;p95"/>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6:  One Health and antibiotic resistant bacteria</a:t>
            </a:r>
            <a:endParaRPr/>
          </a:p>
        </p:txBody>
      </p:sp>
      <p:pic>
        <p:nvPicPr>
          <p:cNvPr id="1954" name="Google Shape;1954;p95"/>
          <p:cNvPicPr preferRelativeResize="0"/>
          <p:nvPr/>
        </p:nvPicPr>
        <p:blipFill>
          <a:blip r:embed="rId3">
            <a:alphaModFix/>
          </a:blip>
          <a:stretch>
            <a:fillRect/>
          </a:stretch>
        </p:blipFill>
        <p:spPr>
          <a:xfrm>
            <a:off x="564100" y="580125"/>
            <a:ext cx="7849500" cy="2722305"/>
          </a:xfrm>
          <a:prstGeom prst="rect">
            <a:avLst/>
          </a:prstGeom>
          <a:noFill/>
          <a:ln>
            <a:noFill/>
          </a:ln>
        </p:spPr>
      </p:pic>
      <p:sp>
        <p:nvSpPr>
          <p:cNvPr id="1955" name="Google Shape;1955;p95"/>
          <p:cNvSpPr txBox="1">
            <a:spLocks noGrp="1"/>
          </p:cNvSpPr>
          <p:nvPr>
            <p:ph type="body" idx="1"/>
          </p:nvPr>
        </p:nvSpPr>
        <p:spPr>
          <a:xfrm>
            <a:off x="323200" y="3207375"/>
            <a:ext cx="8331300" cy="6759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24. Use the information in the textbox above and what you learned about antibiotic-resistant bacteria to develop your digital slide. The following template (in the next slide) may help you organize your digital slide: </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956" name="Google Shape;1956;p95"/>
          <p:cNvSpPr txBox="1">
            <a:spLocks noGrp="1"/>
          </p:cNvSpPr>
          <p:nvPr>
            <p:ph type="body" idx="1"/>
          </p:nvPr>
        </p:nvSpPr>
        <p:spPr>
          <a:xfrm>
            <a:off x="699625" y="3935200"/>
            <a:ext cx="7612500" cy="102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grpSp>
        <p:nvGrpSpPr>
          <p:cNvPr id="1957" name="Google Shape;1957;p95"/>
          <p:cNvGrpSpPr/>
          <p:nvPr/>
        </p:nvGrpSpPr>
        <p:grpSpPr>
          <a:xfrm rot="2732418">
            <a:off x="7796904" y="518584"/>
            <a:ext cx="1623869" cy="425161"/>
            <a:chOff x="4038775" y="3369325"/>
            <a:chExt cx="1789725" cy="711700"/>
          </a:xfrm>
        </p:grpSpPr>
        <p:sp>
          <p:nvSpPr>
            <p:cNvPr id="1958" name="Google Shape;1958;p95"/>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95"/>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95"/>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95"/>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95"/>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95"/>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95"/>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95"/>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95"/>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95"/>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95"/>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95"/>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95"/>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95"/>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95"/>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95"/>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95"/>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95"/>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95"/>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grpSp>
        <p:nvGrpSpPr>
          <p:cNvPr id="1981" name="Google Shape;1981;p96"/>
          <p:cNvGrpSpPr/>
          <p:nvPr/>
        </p:nvGrpSpPr>
        <p:grpSpPr>
          <a:xfrm>
            <a:off x="699621" y="454488"/>
            <a:ext cx="4356480" cy="176025"/>
            <a:chOff x="4345425" y="2175475"/>
            <a:chExt cx="800750" cy="176025"/>
          </a:xfrm>
        </p:grpSpPr>
        <p:sp>
          <p:nvSpPr>
            <p:cNvPr id="1982" name="Google Shape;1982;p9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9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84" name="Google Shape;1984;p96"/>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6:  One Health and antibiotic resistant bacteria</a:t>
            </a:r>
            <a:endParaRPr/>
          </a:p>
        </p:txBody>
      </p:sp>
      <p:graphicFrame>
        <p:nvGraphicFramePr>
          <p:cNvPr id="1985" name="Google Shape;1985;p96"/>
          <p:cNvGraphicFramePr/>
          <p:nvPr/>
        </p:nvGraphicFramePr>
        <p:xfrm>
          <a:off x="885550" y="1418550"/>
          <a:ext cx="7372900" cy="3279500"/>
        </p:xfrm>
        <a:graphic>
          <a:graphicData uri="http://schemas.openxmlformats.org/drawingml/2006/table">
            <a:tbl>
              <a:tblPr>
                <a:noFill/>
                <a:tableStyleId>{2BC46177-F9D3-41C5-B764-4B840EC35F12}</a:tableStyleId>
              </a:tblPr>
              <a:tblGrid>
                <a:gridCol w="3686450">
                  <a:extLst>
                    <a:ext uri="{9D8B030D-6E8A-4147-A177-3AD203B41FA5}">
                      <a16:colId xmlns:a16="http://schemas.microsoft.com/office/drawing/2014/main" val="20000"/>
                    </a:ext>
                  </a:extLst>
                </a:gridCol>
                <a:gridCol w="3686450">
                  <a:extLst>
                    <a:ext uri="{9D8B030D-6E8A-4147-A177-3AD203B41FA5}">
                      <a16:colId xmlns:a16="http://schemas.microsoft.com/office/drawing/2014/main" val="20001"/>
                    </a:ext>
                  </a:extLst>
                </a:gridCol>
              </a:tblGrid>
              <a:tr h="783150">
                <a:tc gridSpan="2">
                  <a:txBody>
                    <a:bodyPr/>
                    <a:lstStyle/>
                    <a:p>
                      <a:pPr marL="0" lvl="0" indent="0" algn="ctr" rtl="0">
                        <a:spcBef>
                          <a:spcPts val="0"/>
                        </a:spcBef>
                        <a:spcAft>
                          <a:spcPts val="0"/>
                        </a:spcAft>
                        <a:buNone/>
                      </a:pPr>
                      <a:r>
                        <a:rPr lang="en" sz="2000" b="1">
                          <a:latin typeface="Trebuchet MS"/>
                          <a:ea typeface="Trebuchet MS"/>
                          <a:cs typeface="Trebuchet MS"/>
                          <a:sym typeface="Trebuchet MS"/>
                        </a:rPr>
                        <a:t>Why are antibiotic-resistant bacteria a One Health problem?</a:t>
                      </a:r>
                      <a:endParaRPr sz="2000" b="1">
                        <a:latin typeface="Trebuchet MS"/>
                        <a:ea typeface="Trebuchet MS"/>
                        <a:cs typeface="Trebuchet MS"/>
                        <a:sym typeface="Trebuchet MS"/>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B6B6B6"/>
                    </a:solidFill>
                  </a:tcPr>
                </a:tc>
                <a:tc hMerge="1">
                  <a:txBody>
                    <a:bodyPr/>
                    <a:lstStyle/>
                    <a:p>
                      <a:endParaRPr lang="en-US"/>
                    </a:p>
                  </a:txBody>
                  <a:tcPr/>
                </a:tc>
                <a:extLst>
                  <a:ext uri="{0D108BD9-81ED-4DB2-BD59-A6C34878D82A}">
                    <a16:rowId xmlns:a16="http://schemas.microsoft.com/office/drawing/2014/main" val="10000"/>
                  </a:ext>
                </a:extLst>
              </a:tr>
              <a:tr h="1248175">
                <a:tc>
                  <a:txBody>
                    <a:bodyPr/>
                    <a:lstStyle/>
                    <a:p>
                      <a:pPr marL="0" lvl="0" indent="0" algn="ctr" rtl="0">
                        <a:spcBef>
                          <a:spcPts val="0"/>
                        </a:spcBef>
                        <a:spcAft>
                          <a:spcPts val="0"/>
                        </a:spcAft>
                        <a:buNone/>
                      </a:pPr>
                      <a:r>
                        <a:rPr lang="en" sz="2000" b="1">
                          <a:latin typeface="Trebuchet MS"/>
                          <a:ea typeface="Trebuchet MS"/>
                          <a:cs typeface="Trebuchet MS"/>
                          <a:sym typeface="Trebuchet MS"/>
                        </a:rPr>
                        <a:t>1-2 sentences that answer the question</a:t>
                      </a:r>
                      <a:endParaRPr sz="2000" b="1">
                        <a:latin typeface="Trebuchet MS"/>
                        <a:ea typeface="Trebuchet MS"/>
                        <a:cs typeface="Trebuchet MS"/>
                        <a:sym typeface="Trebuchet MS"/>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000" b="1">
                          <a:latin typeface="Trebuchet MS"/>
                          <a:ea typeface="Trebuchet MS"/>
                          <a:cs typeface="Trebuchet MS"/>
                          <a:sym typeface="Trebuchet MS"/>
                        </a:rPr>
                        <a:t>Picture with brief caption</a:t>
                      </a:r>
                      <a:endParaRPr sz="2000" b="1">
                        <a:latin typeface="Trebuchet MS"/>
                        <a:ea typeface="Trebuchet MS"/>
                        <a:cs typeface="Trebuchet MS"/>
                        <a:sym typeface="Trebuchet MS"/>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AFFCA"/>
                    </a:solidFill>
                  </a:tcPr>
                </a:tc>
                <a:extLst>
                  <a:ext uri="{0D108BD9-81ED-4DB2-BD59-A6C34878D82A}">
                    <a16:rowId xmlns:a16="http://schemas.microsoft.com/office/drawing/2014/main" val="10001"/>
                  </a:ext>
                </a:extLst>
              </a:tr>
              <a:tr h="1248175">
                <a:tc>
                  <a:txBody>
                    <a:bodyPr/>
                    <a:lstStyle/>
                    <a:p>
                      <a:pPr marL="0" lvl="0" indent="0" algn="ctr" rtl="0">
                        <a:spcBef>
                          <a:spcPts val="0"/>
                        </a:spcBef>
                        <a:spcAft>
                          <a:spcPts val="0"/>
                        </a:spcAft>
                        <a:buClr>
                          <a:schemeClr val="dk1"/>
                        </a:buClr>
                        <a:buSzPts val="1100"/>
                        <a:buFont typeface="Arial"/>
                        <a:buNone/>
                      </a:pPr>
                      <a:r>
                        <a:rPr lang="en" sz="2000" b="1">
                          <a:solidFill>
                            <a:schemeClr val="dk1"/>
                          </a:solidFill>
                          <a:latin typeface="Trebuchet MS"/>
                          <a:ea typeface="Trebuchet MS"/>
                          <a:cs typeface="Trebuchet MS"/>
                          <a:sym typeface="Trebuchet MS"/>
                        </a:rPr>
                        <a:t>Picture with brief caption</a:t>
                      </a:r>
                      <a:endParaRPr sz="2000" b="1">
                        <a:latin typeface="Trebuchet MS"/>
                        <a:ea typeface="Trebuchet MS"/>
                        <a:cs typeface="Trebuchet MS"/>
                        <a:sym typeface="Trebuchet MS"/>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C9388"/>
                    </a:solidFill>
                  </a:tcPr>
                </a:tc>
                <a:tc>
                  <a:txBody>
                    <a:bodyPr/>
                    <a:lstStyle/>
                    <a:p>
                      <a:pPr marL="0" lvl="0" indent="0" algn="ctr" rtl="0">
                        <a:spcBef>
                          <a:spcPts val="0"/>
                        </a:spcBef>
                        <a:spcAft>
                          <a:spcPts val="0"/>
                        </a:spcAft>
                        <a:buClr>
                          <a:schemeClr val="dk1"/>
                        </a:buClr>
                        <a:buSzPts val="1100"/>
                        <a:buFont typeface="Arial"/>
                        <a:buNone/>
                      </a:pPr>
                      <a:r>
                        <a:rPr lang="en" sz="2000" b="1">
                          <a:solidFill>
                            <a:schemeClr val="dk1"/>
                          </a:solidFill>
                          <a:latin typeface="Trebuchet MS"/>
                          <a:ea typeface="Trebuchet MS"/>
                          <a:cs typeface="Trebuchet MS"/>
                          <a:sym typeface="Trebuchet MS"/>
                        </a:rPr>
                        <a:t>Picture with brief caption</a:t>
                      </a:r>
                      <a:endParaRPr sz="2000" b="1">
                        <a:latin typeface="Trebuchet MS"/>
                        <a:ea typeface="Trebuchet MS"/>
                        <a:cs typeface="Trebuchet MS"/>
                        <a:sym typeface="Trebuchet MS"/>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2"/>
                  </a:ext>
                </a:extLst>
              </a:tr>
            </a:tbl>
          </a:graphicData>
        </a:graphic>
      </p:graphicFrame>
      <p:sp>
        <p:nvSpPr>
          <p:cNvPr id="1986" name="Google Shape;1986;p96"/>
          <p:cNvSpPr txBox="1"/>
          <p:nvPr/>
        </p:nvSpPr>
        <p:spPr>
          <a:xfrm>
            <a:off x="885550" y="874650"/>
            <a:ext cx="73728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000" b="1">
                <a:solidFill>
                  <a:schemeClr val="dk1"/>
                </a:solidFill>
                <a:latin typeface="Calibri"/>
                <a:ea typeface="Calibri"/>
                <a:cs typeface="Calibri"/>
                <a:sym typeface="Calibri"/>
              </a:rPr>
              <a:t>Use </a:t>
            </a:r>
            <a:r>
              <a:rPr lang="en" sz="2000" b="1" u="sng">
                <a:solidFill>
                  <a:srgbClr val="CC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a:t>
            </a:r>
            <a:r>
              <a:rPr lang="en" sz="2000" b="1">
                <a:solidFill>
                  <a:srgbClr val="CC0000"/>
                </a:solidFill>
                <a:latin typeface="Calibri"/>
                <a:ea typeface="Calibri"/>
                <a:cs typeface="Calibri"/>
                <a:sym typeface="Calibri"/>
              </a:rPr>
              <a:t> </a:t>
            </a:r>
            <a:r>
              <a:rPr lang="en" sz="2000" b="1">
                <a:solidFill>
                  <a:schemeClr val="dk1"/>
                </a:solidFill>
                <a:latin typeface="Calibri"/>
                <a:ea typeface="Calibri"/>
                <a:cs typeface="Calibri"/>
                <a:sym typeface="Calibri"/>
              </a:rPr>
              <a:t>template link to create your own digital slide</a:t>
            </a:r>
            <a:endParaRPr sz="2000" b="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1176" name="Google Shape;1176;p70"/>
          <p:cNvGrpSpPr/>
          <p:nvPr/>
        </p:nvGrpSpPr>
        <p:grpSpPr>
          <a:xfrm>
            <a:off x="699621" y="454488"/>
            <a:ext cx="4356480" cy="176025"/>
            <a:chOff x="4345425" y="2175475"/>
            <a:chExt cx="800750" cy="176025"/>
          </a:xfrm>
        </p:grpSpPr>
        <p:sp>
          <p:nvSpPr>
            <p:cNvPr id="1177" name="Google Shape;1177;p7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7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9" name="Google Shape;1179;p70"/>
          <p:cNvSpPr txBox="1">
            <a:spLocks noGrp="1"/>
          </p:cNvSpPr>
          <p:nvPr>
            <p:ph type="body" idx="1"/>
          </p:nvPr>
        </p:nvSpPr>
        <p:spPr>
          <a:xfrm>
            <a:off x="152325" y="1006425"/>
            <a:ext cx="71823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dirty="0">
                <a:latin typeface="Calibri"/>
                <a:ea typeface="Calibri"/>
                <a:cs typeface="Calibri"/>
                <a:sym typeface="Calibri"/>
              </a:rPr>
              <a:t>1.</a:t>
            </a:r>
            <a:r>
              <a:rPr lang="en" sz="1400" dirty="0">
                <a:latin typeface="Times New Roman"/>
                <a:ea typeface="Times New Roman"/>
                <a:cs typeface="Times New Roman"/>
                <a:sym typeface="Times New Roman"/>
              </a:rPr>
              <a:t> </a:t>
            </a:r>
            <a:r>
              <a:rPr lang="en" sz="1400" dirty="0">
                <a:latin typeface="Calibri"/>
                <a:ea typeface="Calibri"/>
                <a:cs typeface="Calibri"/>
                <a:sym typeface="Calibri"/>
              </a:rPr>
              <a:t>Each disk contains a different type of antibiotic. Why do six of the antibiotic disks not have a zone of inhibition around them?</a:t>
            </a:r>
            <a:endParaRPr sz="1400" dirty="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dirty="0">
              <a:latin typeface="Calibri"/>
              <a:ea typeface="Calibri"/>
              <a:cs typeface="Calibri"/>
              <a:sym typeface="Calibri"/>
            </a:endParaRPr>
          </a:p>
        </p:txBody>
      </p:sp>
      <p:sp>
        <p:nvSpPr>
          <p:cNvPr id="1180" name="Google Shape;1180;p70"/>
          <p:cNvSpPr txBox="1">
            <a:spLocks noGrp="1"/>
          </p:cNvSpPr>
          <p:nvPr>
            <p:ph type="body" idx="1"/>
          </p:nvPr>
        </p:nvSpPr>
        <p:spPr>
          <a:xfrm>
            <a:off x="420375" y="1757975"/>
            <a:ext cx="7849500" cy="112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181" name="Google Shape;1181;p70"/>
          <p:cNvSpPr txBox="1"/>
          <p:nvPr/>
        </p:nvSpPr>
        <p:spPr>
          <a:xfrm>
            <a:off x="152325" y="3034025"/>
            <a:ext cx="8746500" cy="680156"/>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dirty="0">
                <a:solidFill>
                  <a:schemeClr val="dk2"/>
                </a:solidFill>
                <a:latin typeface="Calibri"/>
                <a:ea typeface="Calibri"/>
                <a:cs typeface="Calibri"/>
                <a:sym typeface="Calibri"/>
              </a:rPr>
              <a:t>2.</a:t>
            </a:r>
            <a:r>
              <a:rPr lang="en" dirty="0">
                <a:solidFill>
                  <a:schemeClr val="dk2"/>
                </a:solidFill>
                <a:latin typeface="Times New Roman"/>
                <a:ea typeface="Times New Roman"/>
                <a:cs typeface="Times New Roman"/>
                <a:sym typeface="Times New Roman"/>
              </a:rPr>
              <a:t> </a:t>
            </a:r>
            <a:r>
              <a:rPr lang="en" dirty="0">
                <a:solidFill>
                  <a:schemeClr val="dk2"/>
                </a:solidFill>
                <a:latin typeface="Calibri"/>
                <a:ea typeface="Calibri"/>
                <a:cs typeface="Calibri"/>
                <a:sym typeface="Calibri"/>
              </a:rPr>
              <a:t>How many of the antibiotics tested would be effective in treating Ajay’s Salmonella infection?</a:t>
            </a:r>
            <a:endParaRPr dirty="0">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r>
              <a:rPr lang="en" dirty="0">
                <a:solidFill>
                  <a:schemeClr val="dk2"/>
                </a:solidFill>
                <a:latin typeface="Calibri"/>
                <a:ea typeface="Calibri"/>
                <a:cs typeface="Calibri"/>
                <a:sym typeface="Calibri"/>
              </a:rPr>
              <a:t>Support your answer with information from the diagram above.</a:t>
            </a:r>
            <a:endParaRPr dirty="0">
              <a:solidFill>
                <a:schemeClr val="dk2"/>
              </a:solidFill>
              <a:latin typeface="Calibri"/>
              <a:ea typeface="Calibri"/>
              <a:cs typeface="Calibri"/>
              <a:sym typeface="Calibri"/>
            </a:endParaRPr>
          </a:p>
        </p:txBody>
      </p:sp>
      <p:sp>
        <p:nvSpPr>
          <p:cNvPr id="1182" name="Google Shape;1182;p70"/>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1:  A dangerous </a:t>
            </a:r>
            <a:r>
              <a:rPr lang="en" i="1"/>
              <a:t>Salmonella</a:t>
            </a:r>
            <a:r>
              <a:rPr lang="en"/>
              <a:t> infection</a:t>
            </a:r>
            <a:endParaRPr/>
          </a:p>
        </p:txBody>
      </p:sp>
      <p:grpSp>
        <p:nvGrpSpPr>
          <p:cNvPr id="1183" name="Google Shape;1183;p70"/>
          <p:cNvGrpSpPr/>
          <p:nvPr/>
        </p:nvGrpSpPr>
        <p:grpSpPr>
          <a:xfrm rot="1461513">
            <a:off x="7140381" y="599845"/>
            <a:ext cx="2076789" cy="607190"/>
            <a:chOff x="4038775" y="3369325"/>
            <a:chExt cx="1789725" cy="711700"/>
          </a:xfrm>
        </p:grpSpPr>
        <p:sp>
          <p:nvSpPr>
            <p:cNvPr id="1184" name="Google Shape;1184;p70"/>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70"/>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70"/>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70"/>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7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7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7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7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7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7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7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7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7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7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7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7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7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7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7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3" name="Google Shape;1203;p70"/>
          <p:cNvSpPr txBox="1">
            <a:spLocks noGrp="1"/>
          </p:cNvSpPr>
          <p:nvPr>
            <p:ph type="body" idx="1"/>
          </p:nvPr>
        </p:nvSpPr>
        <p:spPr>
          <a:xfrm>
            <a:off x="420300" y="3737575"/>
            <a:ext cx="7849500" cy="112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pic>
        <p:nvPicPr>
          <p:cNvPr id="1991" name="Google Shape;1991;p97"/>
          <p:cNvPicPr preferRelativeResize="0"/>
          <p:nvPr/>
        </p:nvPicPr>
        <p:blipFill rotWithShape="1">
          <a:blip r:embed="rId3">
            <a:alphaModFix amt="55000"/>
          </a:blip>
          <a:srcRect t="7786" b="7786"/>
          <a:stretch/>
        </p:blipFill>
        <p:spPr>
          <a:xfrm>
            <a:off x="0" y="0"/>
            <a:ext cx="9144000" cy="5143500"/>
          </a:xfrm>
          <a:prstGeom prst="rect">
            <a:avLst/>
          </a:prstGeom>
          <a:noFill/>
          <a:ln>
            <a:noFill/>
          </a:ln>
        </p:spPr>
      </p:pic>
      <p:pic>
        <p:nvPicPr>
          <p:cNvPr id="1992" name="Google Shape;1992;p97"/>
          <p:cNvPicPr preferRelativeResize="0"/>
          <p:nvPr/>
        </p:nvPicPr>
        <p:blipFill rotWithShape="1">
          <a:blip r:embed="rId4">
            <a:alphaModFix/>
          </a:blip>
          <a:srcRect l="2174" t="44474" b="25318"/>
          <a:stretch/>
        </p:blipFill>
        <p:spPr>
          <a:xfrm rot="10800000">
            <a:off x="187351" y="48201"/>
            <a:ext cx="8929875" cy="1275674"/>
          </a:xfrm>
          <a:prstGeom prst="rect">
            <a:avLst/>
          </a:prstGeom>
          <a:noFill/>
          <a:ln>
            <a:noFill/>
          </a:ln>
        </p:spPr>
      </p:pic>
      <p:cxnSp>
        <p:nvCxnSpPr>
          <p:cNvPr id="1993" name="Google Shape;1993;p97"/>
          <p:cNvCxnSpPr/>
          <p:nvPr/>
        </p:nvCxnSpPr>
        <p:spPr>
          <a:xfrm>
            <a:off x="-117906" y="1001333"/>
            <a:ext cx="9379812" cy="0"/>
          </a:xfrm>
          <a:prstGeom prst="straightConnector1">
            <a:avLst/>
          </a:prstGeom>
          <a:noFill/>
          <a:ln w="38100" cap="rnd" cmpd="sng">
            <a:solidFill>
              <a:srgbClr val="183B23"/>
            </a:solidFill>
            <a:prstDash val="dot"/>
            <a:round/>
            <a:headEnd type="none" w="sm" len="sm"/>
            <a:tailEnd type="none" w="sm" len="sm"/>
          </a:ln>
        </p:spPr>
      </p:cxnSp>
      <p:pic>
        <p:nvPicPr>
          <p:cNvPr id="1994" name="Google Shape;1994;p97"/>
          <p:cNvPicPr preferRelativeResize="0"/>
          <p:nvPr/>
        </p:nvPicPr>
        <p:blipFill rotWithShape="1">
          <a:blip r:embed="rId5">
            <a:alphaModFix/>
          </a:blip>
          <a:srcRect l="49429" r="26302" b="43646"/>
          <a:stretch/>
        </p:blipFill>
        <p:spPr>
          <a:xfrm>
            <a:off x="1013029" y="1207680"/>
            <a:ext cx="713197" cy="830168"/>
          </a:xfrm>
          <a:prstGeom prst="rect">
            <a:avLst/>
          </a:prstGeom>
          <a:noFill/>
          <a:ln>
            <a:noFill/>
          </a:ln>
        </p:spPr>
      </p:pic>
      <p:pic>
        <p:nvPicPr>
          <p:cNvPr id="1995" name="Google Shape;1995;p97"/>
          <p:cNvPicPr preferRelativeResize="0"/>
          <p:nvPr/>
        </p:nvPicPr>
        <p:blipFill rotWithShape="1">
          <a:blip r:embed="rId6">
            <a:alphaModFix/>
          </a:blip>
          <a:srcRect t="22241" b="20425"/>
          <a:stretch/>
        </p:blipFill>
        <p:spPr>
          <a:xfrm>
            <a:off x="1830847" y="1298946"/>
            <a:ext cx="1231495" cy="300067"/>
          </a:xfrm>
          <a:prstGeom prst="rect">
            <a:avLst/>
          </a:prstGeom>
          <a:noFill/>
          <a:ln>
            <a:noFill/>
          </a:ln>
        </p:spPr>
      </p:pic>
      <p:pic>
        <p:nvPicPr>
          <p:cNvPr id="1996" name="Google Shape;1996;p97"/>
          <p:cNvPicPr preferRelativeResize="0"/>
          <p:nvPr/>
        </p:nvPicPr>
        <p:blipFill rotWithShape="1">
          <a:blip r:embed="rId7">
            <a:alphaModFix/>
          </a:blip>
          <a:srcRect/>
          <a:stretch/>
        </p:blipFill>
        <p:spPr>
          <a:xfrm rot="525748">
            <a:off x="1726819" y="1970447"/>
            <a:ext cx="1340675" cy="602975"/>
          </a:xfrm>
          <a:prstGeom prst="rect">
            <a:avLst/>
          </a:prstGeom>
          <a:noFill/>
          <a:ln>
            <a:noFill/>
          </a:ln>
        </p:spPr>
      </p:pic>
      <p:pic>
        <p:nvPicPr>
          <p:cNvPr id="1997" name="Google Shape;1997;p97"/>
          <p:cNvPicPr preferRelativeResize="0"/>
          <p:nvPr/>
        </p:nvPicPr>
        <p:blipFill rotWithShape="1">
          <a:blip r:embed="rId8">
            <a:alphaModFix/>
          </a:blip>
          <a:srcRect/>
          <a:stretch/>
        </p:blipFill>
        <p:spPr>
          <a:xfrm>
            <a:off x="1890001" y="2586804"/>
            <a:ext cx="1086869" cy="671883"/>
          </a:xfrm>
          <a:prstGeom prst="rect">
            <a:avLst/>
          </a:prstGeom>
          <a:noFill/>
          <a:ln>
            <a:noFill/>
          </a:ln>
        </p:spPr>
      </p:pic>
      <p:pic>
        <p:nvPicPr>
          <p:cNvPr id="1998" name="Google Shape;1998;p97"/>
          <p:cNvPicPr preferRelativeResize="0"/>
          <p:nvPr/>
        </p:nvPicPr>
        <p:blipFill rotWithShape="1">
          <a:blip r:embed="rId9">
            <a:alphaModFix/>
          </a:blip>
          <a:srcRect/>
          <a:stretch/>
        </p:blipFill>
        <p:spPr>
          <a:xfrm rot="64881" flipH="1">
            <a:off x="4453349" y="1688750"/>
            <a:ext cx="491997" cy="1166371"/>
          </a:xfrm>
          <a:prstGeom prst="rect">
            <a:avLst/>
          </a:prstGeom>
          <a:noFill/>
          <a:ln>
            <a:noFill/>
          </a:ln>
        </p:spPr>
      </p:pic>
      <p:pic>
        <p:nvPicPr>
          <p:cNvPr id="1999" name="Google Shape;1999;p97"/>
          <p:cNvPicPr preferRelativeResize="0"/>
          <p:nvPr/>
        </p:nvPicPr>
        <p:blipFill rotWithShape="1">
          <a:blip r:embed="rId10">
            <a:alphaModFix/>
          </a:blip>
          <a:srcRect/>
          <a:stretch/>
        </p:blipFill>
        <p:spPr>
          <a:xfrm>
            <a:off x="3416395" y="1741675"/>
            <a:ext cx="909133" cy="1388955"/>
          </a:xfrm>
          <a:prstGeom prst="rect">
            <a:avLst/>
          </a:prstGeom>
          <a:noFill/>
          <a:ln>
            <a:noFill/>
          </a:ln>
        </p:spPr>
      </p:pic>
      <p:pic>
        <p:nvPicPr>
          <p:cNvPr id="2000" name="Google Shape;2000;p97"/>
          <p:cNvPicPr preferRelativeResize="0"/>
          <p:nvPr/>
        </p:nvPicPr>
        <p:blipFill rotWithShape="1">
          <a:blip r:embed="rId11">
            <a:alphaModFix/>
          </a:blip>
          <a:srcRect/>
          <a:stretch/>
        </p:blipFill>
        <p:spPr>
          <a:xfrm rot="-1633364">
            <a:off x="1673921" y="2576402"/>
            <a:ext cx="313853" cy="286462"/>
          </a:xfrm>
          <a:prstGeom prst="rect">
            <a:avLst/>
          </a:prstGeom>
          <a:noFill/>
          <a:ln>
            <a:noFill/>
          </a:ln>
        </p:spPr>
      </p:pic>
      <p:pic>
        <p:nvPicPr>
          <p:cNvPr id="2001" name="Google Shape;2001;p97"/>
          <p:cNvPicPr preferRelativeResize="0"/>
          <p:nvPr/>
        </p:nvPicPr>
        <p:blipFill rotWithShape="1">
          <a:blip r:embed="rId12">
            <a:alphaModFix/>
          </a:blip>
          <a:srcRect/>
          <a:stretch/>
        </p:blipFill>
        <p:spPr>
          <a:xfrm>
            <a:off x="1216805" y="2788493"/>
            <a:ext cx="471910" cy="470194"/>
          </a:xfrm>
          <a:prstGeom prst="rect">
            <a:avLst/>
          </a:prstGeom>
          <a:noFill/>
          <a:ln>
            <a:noFill/>
          </a:ln>
        </p:spPr>
      </p:pic>
      <p:pic>
        <p:nvPicPr>
          <p:cNvPr id="2002" name="Google Shape;2002;p97"/>
          <p:cNvPicPr preferRelativeResize="0"/>
          <p:nvPr/>
        </p:nvPicPr>
        <p:blipFill rotWithShape="1">
          <a:blip r:embed="rId13">
            <a:alphaModFix/>
          </a:blip>
          <a:srcRect/>
          <a:stretch/>
        </p:blipFill>
        <p:spPr>
          <a:xfrm>
            <a:off x="3319864" y="1237546"/>
            <a:ext cx="1817010" cy="422868"/>
          </a:xfrm>
          <a:prstGeom prst="rect">
            <a:avLst/>
          </a:prstGeom>
          <a:noFill/>
          <a:ln>
            <a:noFill/>
          </a:ln>
        </p:spPr>
      </p:pic>
      <p:pic>
        <p:nvPicPr>
          <p:cNvPr id="2003" name="Google Shape;2003;p97"/>
          <p:cNvPicPr preferRelativeResize="0"/>
          <p:nvPr/>
        </p:nvPicPr>
        <p:blipFill rotWithShape="1">
          <a:blip r:embed="rId14">
            <a:alphaModFix/>
          </a:blip>
          <a:srcRect/>
          <a:stretch/>
        </p:blipFill>
        <p:spPr>
          <a:xfrm rot="106831">
            <a:off x="970369" y="2178725"/>
            <a:ext cx="749516" cy="419824"/>
          </a:xfrm>
          <a:prstGeom prst="rect">
            <a:avLst/>
          </a:prstGeom>
          <a:noFill/>
          <a:ln>
            <a:noFill/>
          </a:ln>
        </p:spPr>
      </p:pic>
      <p:pic>
        <p:nvPicPr>
          <p:cNvPr id="2004" name="Google Shape;2004;p97"/>
          <p:cNvPicPr preferRelativeResize="0"/>
          <p:nvPr/>
        </p:nvPicPr>
        <p:blipFill rotWithShape="1">
          <a:blip r:embed="rId15">
            <a:alphaModFix/>
          </a:blip>
          <a:srcRect/>
          <a:stretch/>
        </p:blipFill>
        <p:spPr>
          <a:xfrm>
            <a:off x="54062" y="2037848"/>
            <a:ext cx="788155" cy="790130"/>
          </a:xfrm>
          <a:prstGeom prst="rect">
            <a:avLst/>
          </a:prstGeom>
          <a:noFill/>
          <a:ln>
            <a:noFill/>
          </a:ln>
        </p:spPr>
      </p:pic>
      <p:pic>
        <p:nvPicPr>
          <p:cNvPr id="2005" name="Google Shape;2005;p97"/>
          <p:cNvPicPr preferRelativeResize="0"/>
          <p:nvPr/>
        </p:nvPicPr>
        <p:blipFill rotWithShape="1">
          <a:blip r:embed="rId16">
            <a:alphaModFix/>
          </a:blip>
          <a:srcRect t="3526" b="7378"/>
          <a:stretch/>
        </p:blipFill>
        <p:spPr>
          <a:xfrm rot="10800000">
            <a:off x="4325528" y="4072422"/>
            <a:ext cx="972023" cy="431923"/>
          </a:xfrm>
          <a:prstGeom prst="rect">
            <a:avLst/>
          </a:prstGeom>
          <a:noFill/>
          <a:ln>
            <a:noFill/>
          </a:ln>
        </p:spPr>
      </p:pic>
      <p:pic>
        <p:nvPicPr>
          <p:cNvPr id="2006" name="Google Shape;2006;p97"/>
          <p:cNvPicPr preferRelativeResize="0"/>
          <p:nvPr/>
        </p:nvPicPr>
        <p:blipFill rotWithShape="1">
          <a:blip r:embed="rId17">
            <a:alphaModFix/>
          </a:blip>
          <a:srcRect/>
          <a:stretch/>
        </p:blipFill>
        <p:spPr>
          <a:xfrm>
            <a:off x="3208072" y="3285516"/>
            <a:ext cx="734773" cy="522158"/>
          </a:xfrm>
          <a:prstGeom prst="rect">
            <a:avLst/>
          </a:prstGeom>
          <a:noFill/>
          <a:ln>
            <a:noFill/>
          </a:ln>
        </p:spPr>
      </p:pic>
      <p:pic>
        <p:nvPicPr>
          <p:cNvPr id="2007" name="Google Shape;2007;p97"/>
          <p:cNvPicPr preferRelativeResize="0"/>
          <p:nvPr/>
        </p:nvPicPr>
        <p:blipFill rotWithShape="1">
          <a:blip r:embed="rId18">
            <a:alphaModFix/>
          </a:blip>
          <a:srcRect/>
          <a:stretch/>
        </p:blipFill>
        <p:spPr>
          <a:xfrm rot="8100000">
            <a:off x="1918549" y="1401616"/>
            <a:ext cx="957215" cy="940464"/>
          </a:xfrm>
          <a:prstGeom prst="rect">
            <a:avLst/>
          </a:prstGeom>
          <a:noFill/>
          <a:ln>
            <a:noFill/>
          </a:ln>
        </p:spPr>
      </p:pic>
      <p:pic>
        <p:nvPicPr>
          <p:cNvPr id="2008" name="Google Shape;2008;p97"/>
          <p:cNvPicPr preferRelativeResize="0"/>
          <p:nvPr/>
        </p:nvPicPr>
        <p:blipFill rotWithShape="1">
          <a:blip r:embed="rId19">
            <a:alphaModFix/>
          </a:blip>
          <a:srcRect/>
          <a:stretch/>
        </p:blipFill>
        <p:spPr>
          <a:xfrm>
            <a:off x="2897277" y="3752306"/>
            <a:ext cx="922085" cy="598203"/>
          </a:xfrm>
          <a:prstGeom prst="rect">
            <a:avLst/>
          </a:prstGeom>
          <a:noFill/>
          <a:ln>
            <a:noFill/>
          </a:ln>
        </p:spPr>
      </p:pic>
      <p:pic>
        <p:nvPicPr>
          <p:cNvPr id="2009" name="Google Shape;2009;p97"/>
          <p:cNvPicPr preferRelativeResize="0"/>
          <p:nvPr/>
        </p:nvPicPr>
        <p:blipFill rotWithShape="1">
          <a:blip r:embed="rId20">
            <a:alphaModFix/>
          </a:blip>
          <a:srcRect/>
          <a:stretch/>
        </p:blipFill>
        <p:spPr>
          <a:xfrm>
            <a:off x="-23503" y="-5832"/>
            <a:ext cx="1214584" cy="1166000"/>
          </a:xfrm>
          <a:prstGeom prst="rect">
            <a:avLst/>
          </a:prstGeom>
          <a:noFill/>
          <a:ln>
            <a:noFill/>
          </a:ln>
        </p:spPr>
      </p:pic>
      <p:pic>
        <p:nvPicPr>
          <p:cNvPr id="2010" name="Google Shape;2010;p97"/>
          <p:cNvPicPr preferRelativeResize="0"/>
          <p:nvPr/>
        </p:nvPicPr>
        <p:blipFill rotWithShape="1">
          <a:blip r:embed="rId21">
            <a:alphaModFix/>
          </a:blip>
          <a:srcRect/>
          <a:stretch/>
        </p:blipFill>
        <p:spPr>
          <a:xfrm>
            <a:off x="1542459" y="4888334"/>
            <a:ext cx="862321" cy="98089"/>
          </a:xfrm>
          <a:prstGeom prst="rect">
            <a:avLst/>
          </a:prstGeom>
          <a:noFill/>
          <a:ln>
            <a:noFill/>
          </a:ln>
        </p:spPr>
      </p:pic>
      <p:pic>
        <p:nvPicPr>
          <p:cNvPr id="2011" name="Google Shape;2011;p97"/>
          <p:cNvPicPr preferRelativeResize="0"/>
          <p:nvPr/>
        </p:nvPicPr>
        <p:blipFill rotWithShape="1">
          <a:blip r:embed="rId22">
            <a:alphaModFix/>
          </a:blip>
          <a:srcRect/>
          <a:stretch/>
        </p:blipFill>
        <p:spPr>
          <a:xfrm>
            <a:off x="73055" y="3663715"/>
            <a:ext cx="954019" cy="1373586"/>
          </a:xfrm>
          <a:prstGeom prst="rect">
            <a:avLst/>
          </a:prstGeom>
          <a:noFill/>
          <a:ln>
            <a:noFill/>
          </a:ln>
        </p:spPr>
      </p:pic>
      <p:pic>
        <p:nvPicPr>
          <p:cNvPr id="2012" name="Google Shape;2012;p97"/>
          <p:cNvPicPr preferRelativeResize="0"/>
          <p:nvPr/>
        </p:nvPicPr>
        <p:blipFill rotWithShape="1">
          <a:blip r:embed="rId23">
            <a:alphaModFix/>
          </a:blip>
          <a:srcRect/>
          <a:stretch/>
        </p:blipFill>
        <p:spPr>
          <a:xfrm>
            <a:off x="1538996" y="4028470"/>
            <a:ext cx="993836" cy="908907"/>
          </a:xfrm>
          <a:prstGeom prst="rect">
            <a:avLst/>
          </a:prstGeom>
          <a:noFill/>
          <a:ln>
            <a:noFill/>
          </a:ln>
        </p:spPr>
      </p:pic>
      <p:pic>
        <p:nvPicPr>
          <p:cNvPr id="2013" name="Google Shape;2013;p97"/>
          <p:cNvPicPr preferRelativeResize="0"/>
          <p:nvPr/>
        </p:nvPicPr>
        <p:blipFill rotWithShape="1">
          <a:blip r:embed="rId24">
            <a:alphaModFix/>
          </a:blip>
          <a:srcRect/>
          <a:stretch/>
        </p:blipFill>
        <p:spPr>
          <a:xfrm>
            <a:off x="2532831" y="3608863"/>
            <a:ext cx="980686" cy="1328515"/>
          </a:xfrm>
          <a:prstGeom prst="rect">
            <a:avLst/>
          </a:prstGeom>
          <a:noFill/>
          <a:ln>
            <a:noFill/>
          </a:ln>
        </p:spPr>
      </p:pic>
      <p:pic>
        <p:nvPicPr>
          <p:cNvPr id="2014" name="Google Shape;2014;p97"/>
          <p:cNvPicPr preferRelativeResize="0"/>
          <p:nvPr/>
        </p:nvPicPr>
        <p:blipFill rotWithShape="1">
          <a:blip r:embed="rId25">
            <a:alphaModFix/>
          </a:blip>
          <a:srcRect/>
          <a:stretch/>
        </p:blipFill>
        <p:spPr>
          <a:xfrm>
            <a:off x="7270343" y="3546595"/>
            <a:ext cx="1738501" cy="1534227"/>
          </a:xfrm>
          <a:prstGeom prst="rect">
            <a:avLst/>
          </a:prstGeom>
          <a:noFill/>
          <a:ln>
            <a:noFill/>
          </a:ln>
        </p:spPr>
      </p:pic>
      <p:pic>
        <p:nvPicPr>
          <p:cNvPr id="2015" name="Google Shape;2015;p97"/>
          <p:cNvPicPr preferRelativeResize="0"/>
          <p:nvPr/>
        </p:nvPicPr>
        <p:blipFill rotWithShape="1">
          <a:blip r:embed="rId26">
            <a:alphaModFix/>
          </a:blip>
          <a:srcRect/>
          <a:stretch/>
        </p:blipFill>
        <p:spPr>
          <a:xfrm>
            <a:off x="5614136" y="3456917"/>
            <a:ext cx="1191772" cy="1480461"/>
          </a:xfrm>
          <a:prstGeom prst="rect">
            <a:avLst/>
          </a:prstGeom>
          <a:noFill/>
          <a:ln>
            <a:noFill/>
          </a:ln>
        </p:spPr>
      </p:pic>
      <p:pic>
        <p:nvPicPr>
          <p:cNvPr id="2016" name="Google Shape;2016;p97"/>
          <p:cNvPicPr preferRelativeResize="0"/>
          <p:nvPr/>
        </p:nvPicPr>
        <p:blipFill rotWithShape="1">
          <a:blip r:embed="rId27">
            <a:alphaModFix/>
          </a:blip>
          <a:srcRect/>
          <a:stretch/>
        </p:blipFill>
        <p:spPr>
          <a:xfrm>
            <a:off x="73055" y="2661127"/>
            <a:ext cx="1021469" cy="1146547"/>
          </a:xfrm>
          <a:prstGeom prst="rect">
            <a:avLst/>
          </a:prstGeom>
          <a:noFill/>
          <a:ln>
            <a:noFill/>
          </a:ln>
        </p:spPr>
      </p:pic>
      <p:pic>
        <p:nvPicPr>
          <p:cNvPr id="2017" name="Google Shape;2017;p97"/>
          <p:cNvPicPr preferRelativeResize="0"/>
          <p:nvPr/>
        </p:nvPicPr>
        <p:blipFill rotWithShape="1">
          <a:blip r:embed="rId28">
            <a:alphaModFix/>
          </a:blip>
          <a:srcRect/>
          <a:stretch/>
        </p:blipFill>
        <p:spPr>
          <a:xfrm>
            <a:off x="4348309" y="2987255"/>
            <a:ext cx="607999" cy="939323"/>
          </a:xfrm>
          <a:prstGeom prst="rect">
            <a:avLst/>
          </a:prstGeom>
          <a:noFill/>
          <a:ln>
            <a:noFill/>
          </a:ln>
        </p:spPr>
      </p:pic>
      <p:pic>
        <p:nvPicPr>
          <p:cNvPr id="2018" name="Google Shape;2018;p97"/>
          <p:cNvPicPr preferRelativeResize="0"/>
          <p:nvPr/>
        </p:nvPicPr>
        <p:blipFill rotWithShape="1">
          <a:blip r:embed="rId29">
            <a:alphaModFix/>
          </a:blip>
          <a:srcRect/>
          <a:stretch/>
        </p:blipFill>
        <p:spPr>
          <a:xfrm>
            <a:off x="3705966" y="4259673"/>
            <a:ext cx="619563" cy="677705"/>
          </a:xfrm>
          <a:prstGeom prst="rect">
            <a:avLst/>
          </a:prstGeom>
          <a:noFill/>
          <a:ln>
            <a:noFill/>
          </a:ln>
        </p:spPr>
      </p:pic>
      <p:pic>
        <p:nvPicPr>
          <p:cNvPr id="2019" name="Google Shape;2019;p97"/>
          <p:cNvPicPr preferRelativeResize="0"/>
          <p:nvPr/>
        </p:nvPicPr>
        <p:blipFill rotWithShape="1">
          <a:blip r:embed="rId30">
            <a:alphaModFix/>
          </a:blip>
          <a:srcRect/>
          <a:stretch/>
        </p:blipFill>
        <p:spPr>
          <a:xfrm>
            <a:off x="149007" y="1193035"/>
            <a:ext cx="693209" cy="811958"/>
          </a:xfrm>
          <a:prstGeom prst="rect">
            <a:avLst/>
          </a:prstGeom>
          <a:noFill/>
          <a:ln>
            <a:noFill/>
          </a:ln>
        </p:spPr>
      </p:pic>
      <p:pic>
        <p:nvPicPr>
          <p:cNvPr id="2020" name="Google Shape;2020;p97"/>
          <p:cNvPicPr preferRelativeResize="0"/>
          <p:nvPr/>
        </p:nvPicPr>
        <p:blipFill rotWithShape="1">
          <a:blip r:embed="rId31">
            <a:alphaModFix/>
          </a:blip>
          <a:srcRect/>
          <a:stretch/>
        </p:blipFill>
        <p:spPr>
          <a:xfrm>
            <a:off x="5136875" y="2952639"/>
            <a:ext cx="1259334" cy="1098769"/>
          </a:xfrm>
          <a:prstGeom prst="rect">
            <a:avLst/>
          </a:prstGeom>
          <a:noFill/>
          <a:ln>
            <a:noFill/>
          </a:ln>
        </p:spPr>
      </p:pic>
      <p:pic>
        <p:nvPicPr>
          <p:cNvPr id="2021" name="Google Shape;2021;p97"/>
          <p:cNvPicPr preferRelativeResize="0"/>
          <p:nvPr/>
        </p:nvPicPr>
        <p:blipFill rotWithShape="1">
          <a:blip r:embed="rId32">
            <a:alphaModFix/>
          </a:blip>
          <a:srcRect/>
          <a:stretch/>
        </p:blipFill>
        <p:spPr>
          <a:xfrm>
            <a:off x="1830847" y="3373702"/>
            <a:ext cx="640431" cy="677705"/>
          </a:xfrm>
          <a:prstGeom prst="rect">
            <a:avLst/>
          </a:prstGeom>
          <a:noFill/>
          <a:ln>
            <a:noFill/>
          </a:ln>
        </p:spPr>
      </p:pic>
      <p:pic>
        <p:nvPicPr>
          <p:cNvPr id="2022" name="Google Shape;2022;p97"/>
          <p:cNvPicPr preferRelativeResize="0"/>
          <p:nvPr/>
        </p:nvPicPr>
        <p:blipFill rotWithShape="1">
          <a:blip r:embed="rId33">
            <a:alphaModFix/>
          </a:blip>
          <a:srcRect/>
          <a:stretch/>
        </p:blipFill>
        <p:spPr>
          <a:xfrm>
            <a:off x="5136874" y="1411820"/>
            <a:ext cx="1520422" cy="1376673"/>
          </a:xfrm>
          <a:prstGeom prst="rect">
            <a:avLst/>
          </a:prstGeom>
          <a:noFill/>
          <a:ln>
            <a:noFill/>
          </a:ln>
        </p:spPr>
      </p:pic>
      <p:pic>
        <p:nvPicPr>
          <p:cNvPr id="2023" name="Google Shape;2023;p97"/>
          <p:cNvPicPr preferRelativeResize="0"/>
          <p:nvPr/>
        </p:nvPicPr>
        <p:blipFill rotWithShape="1">
          <a:blip r:embed="rId34">
            <a:alphaModFix/>
          </a:blip>
          <a:srcRect/>
          <a:stretch/>
        </p:blipFill>
        <p:spPr>
          <a:xfrm>
            <a:off x="6657296" y="1399517"/>
            <a:ext cx="2162838" cy="2057400"/>
          </a:xfrm>
          <a:prstGeom prst="rect">
            <a:avLst/>
          </a:prstGeom>
          <a:noFill/>
          <a:ln>
            <a:noFill/>
          </a:ln>
        </p:spPr>
      </p:pic>
      <p:sp>
        <p:nvSpPr>
          <p:cNvPr id="2024" name="Google Shape;2024;p97"/>
          <p:cNvSpPr txBox="1"/>
          <p:nvPr/>
        </p:nvSpPr>
        <p:spPr>
          <a:xfrm>
            <a:off x="3307206" y="220787"/>
            <a:ext cx="2529600" cy="431100"/>
          </a:xfrm>
          <a:prstGeom prst="rect">
            <a:avLst/>
          </a:prstGeom>
          <a:noFill/>
          <a:ln>
            <a:noFill/>
          </a:ln>
        </p:spPr>
        <p:txBody>
          <a:bodyPr spcFirstLastPara="1" wrap="square" lIns="0" tIns="0" rIns="0" bIns="0" anchor="t" anchorCtr="0">
            <a:spAutoFit/>
          </a:bodyPr>
          <a:lstStyle/>
          <a:p>
            <a:pPr marL="0" marR="0" lvl="0" indent="0" algn="ctr" rtl="0">
              <a:lnSpc>
                <a:spcPct val="105999"/>
              </a:lnSpc>
              <a:spcBef>
                <a:spcPts val="0"/>
              </a:spcBef>
              <a:spcAft>
                <a:spcPts val="0"/>
              </a:spcAft>
              <a:buNone/>
            </a:pPr>
            <a:r>
              <a:rPr lang="en" sz="2800" i="0" u="none" strike="noStrike" cap="none">
                <a:solidFill>
                  <a:srgbClr val="FFFFFF"/>
                </a:solidFill>
                <a:latin typeface="Calibri"/>
                <a:ea typeface="Calibri"/>
                <a:cs typeface="Calibri"/>
                <a:sym typeface="Calibri"/>
              </a:rPr>
              <a:t>Resource Page</a:t>
            </a:r>
            <a:endParaRPr sz="2800">
              <a:latin typeface="Calibri"/>
              <a:ea typeface="Calibri"/>
              <a:cs typeface="Calibri"/>
              <a:sym typeface="Calibri"/>
            </a:endParaRPr>
          </a:p>
        </p:txBody>
      </p:sp>
      <p:sp>
        <p:nvSpPr>
          <p:cNvPr id="2025" name="Google Shape;2025;p97"/>
          <p:cNvSpPr txBox="1"/>
          <p:nvPr/>
        </p:nvSpPr>
        <p:spPr>
          <a:xfrm>
            <a:off x="1094525" y="766675"/>
            <a:ext cx="8022600" cy="7203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 sz="1300" b="1" i="0" u="none" strike="noStrike" cap="none">
                <a:solidFill>
                  <a:srgbClr val="FFFFFF"/>
                </a:solidFill>
                <a:latin typeface="Calibri"/>
                <a:ea typeface="Calibri"/>
                <a:cs typeface="Calibri"/>
                <a:sym typeface="Calibri"/>
              </a:rPr>
              <a:t>Use the layout in the template on the  next slide or use these images to personalize your Digital Slide design. </a:t>
            </a:r>
            <a:endParaRPr sz="1300" b="1" i="0" u="none" strike="noStrike" cap="none">
              <a:solidFill>
                <a:srgbClr val="FFFFFF"/>
              </a:solidFill>
              <a:latin typeface="Calibri"/>
              <a:ea typeface="Calibri"/>
              <a:cs typeface="Calibri"/>
              <a:sym typeface="Calibri"/>
            </a:endParaRPr>
          </a:p>
          <a:p>
            <a:pPr marL="0" marR="0" lvl="0" indent="0" algn="ctr" rtl="0">
              <a:lnSpc>
                <a:spcPct val="130000"/>
              </a:lnSpc>
              <a:spcBef>
                <a:spcPts val="0"/>
              </a:spcBef>
              <a:spcAft>
                <a:spcPts val="0"/>
              </a:spcAft>
              <a:buNone/>
            </a:pPr>
            <a:r>
              <a:rPr lang="en" sz="1300" b="1" i="0" u="none" strike="noStrike" cap="none">
                <a:solidFill>
                  <a:srgbClr val="FFFFFF"/>
                </a:solidFill>
                <a:latin typeface="Calibri"/>
                <a:ea typeface="Calibri"/>
                <a:cs typeface="Calibri"/>
                <a:sym typeface="Calibri"/>
              </a:rPr>
              <a:t>Delete this slide before sharing with others!</a:t>
            </a:r>
            <a:endParaRPr sz="900" b="1">
              <a:latin typeface="Calibri"/>
              <a:ea typeface="Calibri"/>
              <a:cs typeface="Calibri"/>
              <a:sym typeface="Calibri"/>
            </a:endParaRPr>
          </a:p>
          <a:p>
            <a:pPr marL="0" marR="0" lvl="0" indent="0" algn="ctr" rtl="0">
              <a:lnSpc>
                <a:spcPct val="136142"/>
              </a:lnSpc>
              <a:spcBef>
                <a:spcPts val="0"/>
              </a:spcBef>
              <a:spcAft>
                <a:spcPts val="0"/>
              </a:spcAft>
              <a:buNone/>
            </a:pPr>
            <a:endParaRPr sz="1300" b="1" i="0" u="none" strike="noStrike" cap="non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DB7BE"/>
        </a:solidFill>
        <a:effectLst/>
      </p:bgPr>
    </p:bg>
    <p:spTree>
      <p:nvGrpSpPr>
        <p:cNvPr id="1" name="Shape 2029"/>
        <p:cNvGrpSpPr/>
        <p:nvPr/>
      </p:nvGrpSpPr>
      <p:grpSpPr>
        <a:xfrm>
          <a:off x="0" y="0"/>
          <a:ext cx="0" cy="0"/>
          <a:chOff x="0" y="0"/>
          <a:chExt cx="0" cy="0"/>
        </a:xfrm>
      </p:grpSpPr>
      <p:sp>
        <p:nvSpPr>
          <p:cNvPr id="2030" name="Google Shape;2030;p98"/>
          <p:cNvSpPr/>
          <p:nvPr/>
        </p:nvSpPr>
        <p:spPr>
          <a:xfrm>
            <a:off x="-17216" y="1087489"/>
            <a:ext cx="9238698" cy="4052908"/>
          </a:xfrm>
          <a:custGeom>
            <a:avLst/>
            <a:gdLst/>
            <a:ahLst/>
            <a:cxnLst/>
            <a:rect l="l" t="t" r="r" b="b"/>
            <a:pathLst>
              <a:path w="6405754" h="2810129" extrusionOk="0">
                <a:moveTo>
                  <a:pt x="6344538" y="2579370"/>
                </a:moveTo>
                <a:cubicBezTo>
                  <a:pt x="6225031" y="2610739"/>
                  <a:pt x="6134988" y="2542032"/>
                  <a:pt x="6031483" y="2579370"/>
                </a:cubicBezTo>
                <a:cubicBezTo>
                  <a:pt x="5947917" y="2622296"/>
                  <a:pt x="5774181" y="2581783"/>
                  <a:pt x="5662675" y="2716657"/>
                </a:cubicBezTo>
                <a:cubicBezTo>
                  <a:pt x="5609589" y="2650998"/>
                  <a:pt x="5529706" y="2747137"/>
                  <a:pt x="5288279" y="2713736"/>
                </a:cubicBezTo>
                <a:cubicBezTo>
                  <a:pt x="5287390" y="2762504"/>
                  <a:pt x="5234050" y="2660269"/>
                  <a:pt x="5208142" y="2710688"/>
                </a:cubicBezTo>
                <a:cubicBezTo>
                  <a:pt x="5181091" y="2724785"/>
                  <a:pt x="5202173" y="2729611"/>
                  <a:pt x="5169407" y="2681097"/>
                </a:cubicBezTo>
                <a:cubicBezTo>
                  <a:pt x="5152008" y="2710307"/>
                  <a:pt x="5136514" y="2744724"/>
                  <a:pt x="5061203" y="2718054"/>
                </a:cubicBezTo>
                <a:cubicBezTo>
                  <a:pt x="4888991" y="2675255"/>
                  <a:pt x="5005069" y="2555748"/>
                  <a:pt x="4741417" y="2711958"/>
                </a:cubicBezTo>
                <a:cubicBezTo>
                  <a:pt x="4690363" y="2773934"/>
                  <a:pt x="4576698" y="2529332"/>
                  <a:pt x="4518151" y="2727706"/>
                </a:cubicBezTo>
                <a:cubicBezTo>
                  <a:pt x="4495926" y="2703703"/>
                  <a:pt x="4502276" y="2678176"/>
                  <a:pt x="4434712" y="2724404"/>
                </a:cubicBezTo>
                <a:cubicBezTo>
                  <a:pt x="4353051" y="2583688"/>
                  <a:pt x="4388992" y="2810129"/>
                  <a:pt x="4229735" y="2630678"/>
                </a:cubicBezTo>
                <a:cubicBezTo>
                  <a:pt x="4124325" y="2733167"/>
                  <a:pt x="4142231"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9" y="40259"/>
                </a:cubicBezTo>
                <a:cubicBezTo>
                  <a:pt x="5680584" y="41783"/>
                  <a:pt x="5709159" y="123444"/>
                  <a:pt x="5803647" y="65024"/>
                </a:cubicBezTo>
                <a:cubicBezTo>
                  <a:pt x="5848732" y="93726"/>
                  <a:pt x="6070093" y="63373"/>
                  <a:pt x="6161279" y="0"/>
                </a:cubicBezTo>
                <a:cubicBezTo>
                  <a:pt x="6182742" y="2413"/>
                  <a:pt x="6292978" y="50419"/>
                  <a:pt x="6313425" y="7874"/>
                </a:cubicBezTo>
                <a:cubicBezTo>
                  <a:pt x="6405754" y="480187"/>
                  <a:pt x="6289676" y="967359"/>
                  <a:pt x="6351906" y="1457198"/>
                </a:cubicBezTo>
                <a:cubicBezTo>
                  <a:pt x="6322440" y="1836928"/>
                  <a:pt x="6344284" y="2161159"/>
                  <a:pt x="6344538" y="2579370"/>
                </a:cubicBezTo>
                <a:close/>
              </a:path>
            </a:pathLst>
          </a:custGeom>
          <a:blipFill rotWithShape="1">
            <a:blip r:embed="rId3">
              <a:alphaModFix amt="95000"/>
            </a:blip>
            <a:stretch>
              <a:fillRect t="-33238" b="-33238"/>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2031" name="Google Shape;2031;p98"/>
          <p:cNvPicPr preferRelativeResize="0"/>
          <p:nvPr/>
        </p:nvPicPr>
        <p:blipFill rotWithShape="1">
          <a:blip r:embed="rId3">
            <a:alphaModFix/>
          </a:blip>
          <a:srcRect t="34265" r="1178" b="18903"/>
          <a:stretch/>
        </p:blipFill>
        <p:spPr>
          <a:xfrm>
            <a:off x="-12612" y="1596172"/>
            <a:ext cx="9123562" cy="3096826"/>
          </a:xfrm>
          <a:prstGeom prst="rect">
            <a:avLst/>
          </a:prstGeom>
          <a:noFill/>
          <a:ln>
            <a:noFill/>
          </a:ln>
        </p:spPr>
      </p:pic>
      <p:pic>
        <p:nvPicPr>
          <p:cNvPr id="2032" name="Google Shape;2032;p98"/>
          <p:cNvPicPr preferRelativeResize="0"/>
          <p:nvPr/>
        </p:nvPicPr>
        <p:blipFill rotWithShape="1">
          <a:blip r:embed="rId4">
            <a:alphaModFix/>
          </a:blip>
          <a:srcRect b="34459"/>
          <a:stretch/>
        </p:blipFill>
        <p:spPr>
          <a:xfrm>
            <a:off x="-32594" y="4450111"/>
            <a:ext cx="9143544" cy="681668"/>
          </a:xfrm>
          <a:prstGeom prst="rect">
            <a:avLst/>
          </a:prstGeom>
          <a:noFill/>
          <a:ln>
            <a:noFill/>
          </a:ln>
        </p:spPr>
      </p:pic>
      <p:pic>
        <p:nvPicPr>
          <p:cNvPr id="2033" name="Google Shape;2033;p98"/>
          <p:cNvPicPr preferRelativeResize="0"/>
          <p:nvPr/>
        </p:nvPicPr>
        <p:blipFill rotWithShape="1">
          <a:blip r:embed="rId4">
            <a:alphaModFix/>
          </a:blip>
          <a:srcRect/>
          <a:stretch/>
        </p:blipFill>
        <p:spPr>
          <a:xfrm>
            <a:off x="143263" y="5024446"/>
            <a:ext cx="855356" cy="97297"/>
          </a:xfrm>
          <a:prstGeom prst="rect">
            <a:avLst/>
          </a:prstGeom>
          <a:noFill/>
          <a:ln>
            <a:noFill/>
          </a:ln>
        </p:spPr>
      </p:pic>
      <p:pic>
        <p:nvPicPr>
          <p:cNvPr id="2034" name="Google Shape;2034;p98"/>
          <p:cNvPicPr preferRelativeResize="0"/>
          <p:nvPr/>
        </p:nvPicPr>
        <p:blipFill rotWithShape="1">
          <a:blip r:embed="rId5">
            <a:alphaModFix/>
          </a:blip>
          <a:srcRect/>
          <a:stretch/>
        </p:blipFill>
        <p:spPr>
          <a:xfrm>
            <a:off x="29555" y="3920570"/>
            <a:ext cx="875272" cy="772428"/>
          </a:xfrm>
          <a:prstGeom prst="rect">
            <a:avLst/>
          </a:prstGeom>
          <a:noFill/>
          <a:ln>
            <a:noFill/>
          </a:ln>
        </p:spPr>
      </p:pic>
      <p:grpSp>
        <p:nvGrpSpPr>
          <p:cNvPr id="2035" name="Google Shape;2035;p98"/>
          <p:cNvGrpSpPr/>
          <p:nvPr/>
        </p:nvGrpSpPr>
        <p:grpSpPr>
          <a:xfrm>
            <a:off x="904826" y="3759813"/>
            <a:ext cx="6984388" cy="1048789"/>
            <a:chOff x="0" y="0"/>
            <a:chExt cx="18625033" cy="2796771"/>
          </a:xfrm>
        </p:grpSpPr>
        <p:pic>
          <p:nvPicPr>
            <p:cNvPr id="2036" name="Google Shape;2036;p98"/>
            <p:cNvPicPr preferRelativeResize="0"/>
            <p:nvPr/>
          </p:nvPicPr>
          <p:blipFill rotWithShape="1">
            <a:blip r:embed="rId6">
              <a:alphaModFix/>
            </a:blip>
            <a:srcRect l="5542" t="12311" r="6943" b="45297"/>
            <a:stretch/>
          </p:blipFill>
          <p:spPr>
            <a:xfrm>
              <a:off x="0" y="0"/>
              <a:ext cx="18625033" cy="2796771"/>
            </a:xfrm>
            <a:prstGeom prst="rect">
              <a:avLst/>
            </a:prstGeom>
            <a:noFill/>
            <a:ln>
              <a:noFill/>
            </a:ln>
          </p:spPr>
        </p:pic>
        <p:sp>
          <p:nvSpPr>
            <p:cNvPr id="2037" name="Google Shape;2037;p98"/>
            <p:cNvSpPr txBox="1"/>
            <p:nvPr/>
          </p:nvSpPr>
          <p:spPr>
            <a:xfrm>
              <a:off x="240266" y="700419"/>
              <a:ext cx="13697093" cy="1974821"/>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 sz="900" b="1" i="0" u="none" strike="noStrike" cap="none">
                  <a:solidFill>
                    <a:srgbClr val="000000"/>
                  </a:solidFill>
                  <a:latin typeface="Lato"/>
                  <a:ea typeface="Lato"/>
                  <a:cs typeface="Lato"/>
                  <a:sym typeface="Lato"/>
                </a:rPr>
                <a:t>Type a brief caption for the picture here</a:t>
              </a:r>
              <a:endParaRPr sz="700"/>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p:txBody>
        </p:sp>
        <p:sp>
          <p:nvSpPr>
            <p:cNvPr id="2038" name="Google Shape;2038;p98"/>
            <p:cNvSpPr txBox="1"/>
            <p:nvPr/>
          </p:nvSpPr>
          <p:spPr>
            <a:xfrm>
              <a:off x="240266" y="119726"/>
              <a:ext cx="13697093" cy="50858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200" b="1" i="0" u="none" strike="noStrike" cap="none">
                  <a:solidFill>
                    <a:srgbClr val="000000"/>
                  </a:solidFill>
                  <a:latin typeface="Lato"/>
                  <a:ea typeface="Lato"/>
                  <a:cs typeface="Lato"/>
                  <a:sym typeface="Lato"/>
                </a:rPr>
                <a:t>Picture 1.   Make a title for your figure and type here.</a:t>
              </a:r>
              <a:endParaRPr sz="700"/>
            </a:p>
          </p:txBody>
        </p:sp>
        <p:sp>
          <p:nvSpPr>
            <p:cNvPr id="2039" name="Google Shape;2039;p98"/>
            <p:cNvSpPr txBox="1"/>
            <p:nvPr/>
          </p:nvSpPr>
          <p:spPr>
            <a:xfrm>
              <a:off x="14260866" y="254081"/>
              <a:ext cx="4091576" cy="2181005"/>
            </a:xfrm>
            <a:prstGeom prst="rect">
              <a:avLst/>
            </a:prstGeom>
            <a:noFill/>
            <a:ln>
              <a:noFill/>
            </a:ln>
          </p:spPr>
          <p:txBody>
            <a:bodyPr spcFirstLastPara="1" wrap="square" lIns="0" tIns="0" rIns="0" bIns="0" anchor="t" anchorCtr="0">
              <a:spAutoFit/>
            </a:bodyPr>
            <a:lstStyle/>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Insert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Picture 1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Here </a:t>
              </a:r>
              <a:endParaRPr sz="700"/>
            </a:p>
          </p:txBody>
        </p:sp>
      </p:grpSp>
      <p:pic>
        <p:nvPicPr>
          <p:cNvPr id="2040" name="Google Shape;2040;p98"/>
          <p:cNvPicPr preferRelativeResize="0"/>
          <p:nvPr/>
        </p:nvPicPr>
        <p:blipFill rotWithShape="1">
          <a:blip r:embed="rId4">
            <a:alphaModFix/>
          </a:blip>
          <a:srcRect/>
          <a:stretch/>
        </p:blipFill>
        <p:spPr>
          <a:xfrm>
            <a:off x="76919" y="3563777"/>
            <a:ext cx="720863" cy="81998"/>
          </a:xfrm>
          <a:prstGeom prst="rect">
            <a:avLst/>
          </a:prstGeom>
          <a:noFill/>
          <a:ln>
            <a:noFill/>
          </a:ln>
        </p:spPr>
      </p:pic>
      <p:pic>
        <p:nvPicPr>
          <p:cNvPr id="2041" name="Google Shape;2041;p98"/>
          <p:cNvPicPr preferRelativeResize="0"/>
          <p:nvPr/>
        </p:nvPicPr>
        <p:blipFill rotWithShape="1">
          <a:blip r:embed="rId7">
            <a:alphaModFix/>
          </a:blip>
          <a:srcRect/>
          <a:stretch/>
        </p:blipFill>
        <p:spPr>
          <a:xfrm>
            <a:off x="74023" y="2844969"/>
            <a:ext cx="830803" cy="759808"/>
          </a:xfrm>
          <a:prstGeom prst="rect">
            <a:avLst/>
          </a:prstGeom>
          <a:noFill/>
          <a:ln>
            <a:noFill/>
          </a:ln>
        </p:spPr>
      </p:pic>
      <p:pic>
        <p:nvPicPr>
          <p:cNvPr id="2042" name="Google Shape;2042;p98"/>
          <p:cNvPicPr preferRelativeResize="0"/>
          <p:nvPr/>
        </p:nvPicPr>
        <p:blipFill rotWithShape="1">
          <a:blip r:embed="rId8">
            <a:alphaModFix/>
          </a:blip>
          <a:srcRect/>
          <a:stretch/>
        </p:blipFill>
        <p:spPr>
          <a:xfrm>
            <a:off x="149403" y="1650904"/>
            <a:ext cx="607998" cy="939323"/>
          </a:xfrm>
          <a:prstGeom prst="rect">
            <a:avLst/>
          </a:prstGeom>
          <a:noFill/>
          <a:ln>
            <a:noFill/>
          </a:ln>
        </p:spPr>
      </p:pic>
      <p:pic>
        <p:nvPicPr>
          <p:cNvPr id="2043" name="Google Shape;2043;p98"/>
          <p:cNvPicPr preferRelativeResize="0"/>
          <p:nvPr/>
        </p:nvPicPr>
        <p:blipFill rotWithShape="1">
          <a:blip r:embed="rId9">
            <a:alphaModFix/>
          </a:blip>
          <a:srcRect/>
          <a:stretch/>
        </p:blipFill>
        <p:spPr>
          <a:xfrm>
            <a:off x="143263" y="2120566"/>
            <a:ext cx="288343" cy="337737"/>
          </a:xfrm>
          <a:prstGeom prst="rect">
            <a:avLst/>
          </a:prstGeom>
          <a:noFill/>
          <a:ln>
            <a:noFill/>
          </a:ln>
        </p:spPr>
      </p:pic>
      <p:pic>
        <p:nvPicPr>
          <p:cNvPr id="2044" name="Google Shape;2044;p98"/>
          <p:cNvPicPr preferRelativeResize="0"/>
          <p:nvPr/>
        </p:nvPicPr>
        <p:blipFill rotWithShape="1">
          <a:blip r:embed="rId10">
            <a:alphaModFix/>
          </a:blip>
          <a:srcRect/>
          <a:stretch/>
        </p:blipFill>
        <p:spPr>
          <a:xfrm>
            <a:off x="8340180" y="2190191"/>
            <a:ext cx="954018" cy="1373587"/>
          </a:xfrm>
          <a:prstGeom prst="rect">
            <a:avLst/>
          </a:prstGeom>
          <a:noFill/>
          <a:ln>
            <a:noFill/>
          </a:ln>
        </p:spPr>
      </p:pic>
      <p:pic>
        <p:nvPicPr>
          <p:cNvPr id="2045" name="Google Shape;2045;p98"/>
          <p:cNvPicPr preferRelativeResize="0"/>
          <p:nvPr/>
        </p:nvPicPr>
        <p:blipFill rotWithShape="1">
          <a:blip r:embed="rId11">
            <a:alphaModFix/>
          </a:blip>
          <a:srcRect/>
          <a:stretch/>
        </p:blipFill>
        <p:spPr>
          <a:xfrm>
            <a:off x="7919179" y="3212218"/>
            <a:ext cx="1191771" cy="1480461"/>
          </a:xfrm>
          <a:prstGeom prst="rect">
            <a:avLst/>
          </a:prstGeom>
          <a:noFill/>
          <a:ln>
            <a:noFill/>
          </a:ln>
        </p:spPr>
      </p:pic>
      <p:pic>
        <p:nvPicPr>
          <p:cNvPr id="2046" name="Google Shape;2046;p98"/>
          <p:cNvPicPr preferRelativeResize="0"/>
          <p:nvPr/>
        </p:nvPicPr>
        <p:blipFill rotWithShape="1">
          <a:blip r:embed="rId12">
            <a:alphaModFix amt="42000"/>
          </a:blip>
          <a:srcRect/>
          <a:stretch/>
        </p:blipFill>
        <p:spPr>
          <a:xfrm>
            <a:off x="937085" y="-21909"/>
            <a:ext cx="2166701" cy="1072517"/>
          </a:xfrm>
          <a:prstGeom prst="rect">
            <a:avLst/>
          </a:prstGeom>
          <a:noFill/>
          <a:ln>
            <a:noFill/>
          </a:ln>
        </p:spPr>
      </p:pic>
      <p:pic>
        <p:nvPicPr>
          <p:cNvPr id="2047" name="Google Shape;2047;p98"/>
          <p:cNvPicPr preferRelativeResize="0"/>
          <p:nvPr/>
        </p:nvPicPr>
        <p:blipFill rotWithShape="1">
          <a:blip r:embed="rId13">
            <a:alphaModFix/>
          </a:blip>
          <a:srcRect/>
          <a:stretch/>
        </p:blipFill>
        <p:spPr>
          <a:xfrm>
            <a:off x="-32594" y="-47934"/>
            <a:ext cx="1851483" cy="2506237"/>
          </a:xfrm>
          <a:prstGeom prst="rect">
            <a:avLst/>
          </a:prstGeom>
          <a:noFill/>
          <a:ln>
            <a:noFill/>
          </a:ln>
        </p:spPr>
      </p:pic>
      <p:pic>
        <p:nvPicPr>
          <p:cNvPr id="2048" name="Google Shape;2048;p98"/>
          <p:cNvPicPr preferRelativeResize="0"/>
          <p:nvPr/>
        </p:nvPicPr>
        <p:blipFill rotWithShape="1">
          <a:blip r:embed="rId12">
            <a:alphaModFix amt="42000"/>
          </a:blip>
          <a:srcRect/>
          <a:stretch/>
        </p:blipFill>
        <p:spPr>
          <a:xfrm>
            <a:off x="-512409" y="-47934"/>
            <a:ext cx="2166701" cy="1072517"/>
          </a:xfrm>
          <a:prstGeom prst="rect">
            <a:avLst/>
          </a:prstGeom>
          <a:noFill/>
          <a:ln>
            <a:noFill/>
          </a:ln>
        </p:spPr>
      </p:pic>
      <p:pic>
        <p:nvPicPr>
          <p:cNvPr id="2049" name="Google Shape;2049;p98"/>
          <p:cNvPicPr preferRelativeResize="0"/>
          <p:nvPr/>
        </p:nvPicPr>
        <p:blipFill rotWithShape="1">
          <a:blip r:embed="rId14">
            <a:alphaModFix/>
          </a:blip>
          <a:srcRect/>
          <a:stretch/>
        </p:blipFill>
        <p:spPr>
          <a:xfrm>
            <a:off x="7349479" y="907835"/>
            <a:ext cx="1520421" cy="1376673"/>
          </a:xfrm>
          <a:prstGeom prst="rect">
            <a:avLst/>
          </a:prstGeom>
          <a:noFill/>
          <a:ln>
            <a:noFill/>
          </a:ln>
        </p:spPr>
      </p:pic>
      <p:grpSp>
        <p:nvGrpSpPr>
          <p:cNvPr id="2050" name="Google Shape;2050;p98"/>
          <p:cNvGrpSpPr/>
          <p:nvPr/>
        </p:nvGrpSpPr>
        <p:grpSpPr>
          <a:xfrm>
            <a:off x="904826" y="1596172"/>
            <a:ext cx="6984388" cy="1048789"/>
            <a:chOff x="0" y="0"/>
            <a:chExt cx="18625033" cy="2796771"/>
          </a:xfrm>
        </p:grpSpPr>
        <p:pic>
          <p:nvPicPr>
            <p:cNvPr id="2051" name="Google Shape;2051;p98"/>
            <p:cNvPicPr preferRelativeResize="0"/>
            <p:nvPr/>
          </p:nvPicPr>
          <p:blipFill rotWithShape="1">
            <a:blip r:embed="rId6">
              <a:alphaModFix/>
            </a:blip>
            <a:srcRect l="5542" t="12311" r="6943" b="45297"/>
            <a:stretch/>
          </p:blipFill>
          <p:spPr>
            <a:xfrm>
              <a:off x="0" y="0"/>
              <a:ext cx="18625033" cy="2796771"/>
            </a:xfrm>
            <a:prstGeom prst="rect">
              <a:avLst/>
            </a:prstGeom>
            <a:noFill/>
            <a:ln>
              <a:noFill/>
            </a:ln>
          </p:spPr>
        </p:pic>
        <p:sp>
          <p:nvSpPr>
            <p:cNvPr id="2052" name="Google Shape;2052;p98"/>
            <p:cNvSpPr txBox="1"/>
            <p:nvPr/>
          </p:nvSpPr>
          <p:spPr>
            <a:xfrm>
              <a:off x="240266" y="700419"/>
              <a:ext cx="13697093" cy="1974821"/>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 sz="900" b="1" i="0" u="none" strike="noStrike" cap="none">
                  <a:solidFill>
                    <a:srgbClr val="000000"/>
                  </a:solidFill>
                  <a:latin typeface="Lato"/>
                  <a:ea typeface="Lato"/>
                  <a:cs typeface="Lato"/>
                  <a:sym typeface="Lato"/>
                </a:rPr>
                <a:t>Type a brief caption for the picture here</a:t>
              </a:r>
              <a:endParaRPr sz="700"/>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p:txBody>
        </p:sp>
        <p:sp>
          <p:nvSpPr>
            <p:cNvPr id="2053" name="Google Shape;2053;p98"/>
            <p:cNvSpPr txBox="1"/>
            <p:nvPr/>
          </p:nvSpPr>
          <p:spPr>
            <a:xfrm>
              <a:off x="240266" y="119726"/>
              <a:ext cx="13697093" cy="50858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200" b="1" i="0" u="none" strike="noStrike" cap="none">
                  <a:solidFill>
                    <a:srgbClr val="000000"/>
                  </a:solidFill>
                  <a:latin typeface="Lato"/>
                  <a:ea typeface="Lato"/>
                  <a:cs typeface="Lato"/>
                  <a:sym typeface="Lato"/>
                </a:rPr>
                <a:t>Picture 1.   Make a title for your figure and type here.</a:t>
              </a:r>
              <a:endParaRPr sz="700"/>
            </a:p>
          </p:txBody>
        </p:sp>
        <p:sp>
          <p:nvSpPr>
            <p:cNvPr id="2054" name="Google Shape;2054;p98"/>
            <p:cNvSpPr txBox="1"/>
            <p:nvPr/>
          </p:nvSpPr>
          <p:spPr>
            <a:xfrm>
              <a:off x="14260866" y="254081"/>
              <a:ext cx="4091576" cy="2181005"/>
            </a:xfrm>
            <a:prstGeom prst="rect">
              <a:avLst/>
            </a:prstGeom>
            <a:noFill/>
            <a:ln>
              <a:noFill/>
            </a:ln>
          </p:spPr>
          <p:txBody>
            <a:bodyPr spcFirstLastPara="1" wrap="square" lIns="0" tIns="0" rIns="0" bIns="0" anchor="t" anchorCtr="0">
              <a:spAutoFit/>
            </a:bodyPr>
            <a:lstStyle/>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Insert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Picture 1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Here </a:t>
              </a:r>
              <a:endParaRPr sz="700"/>
            </a:p>
          </p:txBody>
        </p:sp>
      </p:grpSp>
      <p:pic>
        <p:nvPicPr>
          <p:cNvPr id="2055" name="Google Shape;2055;p98"/>
          <p:cNvPicPr preferRelativeResize="0"/>
          <p:nvPr/>
        </p:nvPicPr>
        <p:blipFill rotWithShape="1">
          <a:blip r:embed="rId12">
            <a:alphaModFix amt="42000"/>
          </a:blip>
          <a:srcRect/>
          <a:stretch/>
        </p:blipFill>
        <p:spPr>
          <a:xfrm>
            <a:off x="5752479" y="108052"/>
            <a:ext cx="2166701" cy="1072517"/>
          </a:xfrm>
          <a:prstGeom prst="rect">
            <a:avLst/>
          </a:prstGeom>
          <a:noFill/>
          <a:ln>
            <a:noFill/>
          </a:ln>
        </p:spPr>
      </p:pic>
      <p:sp>
        <p:nvSpPr>
          <p:cNvPr id="2056" name="Google Shape;2056;p98"/>
          <p:cNvSpPr txBox="1"/>
          <p:nvPr/>
        </p:nvSpPr>
        <p:spPr>
          <a:xfrm>
            <a:off x="904827" y="80264"/>
            <a:ext cx="7563600" cy="29250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 sz="1900" b="1" i="0" u="none" strike="noStrike" cap="none">
                <a:solidFill>
                  <a:schemeClr val="dk1"/>
                </a:solidFill>
                <a:latin typeface="Lato"/>
                <a:ea typeface="Lato"/>
                <a:cs typeface="Lato"/>
                <a:sym typeface="Lato"/>
              </a:rPr>
              <a:t>Why are Antibiotic-Resistant Bacteria a One Health problem?</a:t>
            </a:r>
            <a:endParaRPr sz="700">
              <a:solidFill>
                <a:schemeClr val="dk1"/>
              </a:solidFill>
            </a:endParaRPr>
          </a:p>
        </p:txBody>
      </p:sp>
      <p:pic>
        <p:nvPicPr>
          <p:cNvPr id="2057" name="Google Shape;2057;p98"/>
          <p:cNvPicPr preferRelativeResize="0"/>
          <p:nvPr/>
        </p:nvPicPr>
        <p:blipFill rotWithShape="1">
          <a:blip r:embed="rId12">
            <a:alphaModFix amt="42000"/>
          </a:blip>
          <a:srcRect/>
          <a:stretch/>
        </p:blipFill>
        <p:spPr>
          <a:xfrm>
            <a:off x="6977299" y="-47934"/>
            <a:ext cx="2166701" cy="1072517"/>
          </a:xfrm>
          <a:prstGeom prst="rect">
            <a:avLst/>
          </a:prstGeom>
          <a:noFill/>
          <a:ln>
            <a:noFill/>
          </a:ln>
        </p:spPr>
      </p:pic>
      <p:sp>
        <p:nvSpPr>
          <p:cNvPr id="2058" name="Google Shape;2058;p98"/>
          <p:cNvSpPr txBox="1"/>
          <p:nvPr/>
        </p:nvSpPr>
        <p:spPr>
          <a:xfrm>
            <a:off x="937085" y="4902988"/>
            <a:ext cx="6612823" cy="228791"/>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 sz="1400" b="1" i="0" u="none" strike="noStrike" cap="none">
                <a:solidFill>
                  <a:srgbClr val="000000"/>
                </a:solidFill>
                <a:latin typeface="Lato"/>
                <a:ea typeface="Lato"/>
                <a:cs typeface="Lato"/>
                <a:sym typeface="Lato"/>
              </a:rPr>
              <a:t>Digital Slide created by: Type your name here</a:t>
            </a:r>
            <a:endParaRPr sz="700"/>
          </a:p>
        </p:txBody>
      </p:sp>
      <p:pic>
        <p:nvPicPr>
          <p:cNvPr id="2059" name="Google Shape;2059;p98"/>
          <p:cNvPicPr preferRelativeResize="0"/>
          <p:nvPr/>
        </p:nvPicPr>
        <p:blipFill rotWithShape="1">
          <a:blip r:embed="rId10">
            <a:alphaModFix/>
          </a:blip>
          <a:srcRect/>
          <a:stretch/>
        </p:blipFill>
        <p:spPr>
          <a:xfrm>
            <a:off x="7775178" y="2158175"/>
            <a:ext cx="954018" cy="1373587"/>
          </a:xfrm>
          <a:prstGeom prst="rect">
            <a:avLst/>
          </a:prstGeom>
          <a:noFill/>
          <a:ln>
            <a:noFill/>
          </a:ln>
        </p:spPr>
      </p:pic>
      <p:pic>
        <p:nvPicPr>
          <p:cNvPr id="2060" name="Google Shape;2060;p98"/>
          <p:cNvPicPr preferRelativeResize="0"/>
          <p:nvPr/>
        </p:nvPicPr>
        <p:blipFill rotWithShape="1">
          <a:blip r:embed="rId15">
            <a:alphaModFix/>
          </a:blip>
          <a:srcRect/>
          <a:stretch/>
        </p:blipFill>
        <p:spPr>
          <a:xfrm>
            <a:off x="7889214" y="3364482"/>
            <a:ext cx="980685" cy="1328515"/>
          </a:xfrm>
          <a:prstGeom prst="rect">
            <a:avLst/>
          </a:prstGeom>
          <a:noFill/>
          <a:ln>
            <a:noFill/>
          </a:ln>
        </p:spPr>
      </p:pic>
      <p:grpSp>
        <p:nvGrpSpPr>
          <p:cNvPr id="2061" name="Google Shape;2061;p98"/>
          <p:cNvGrpSpPr/>
          <p:nvPr/>
        </p:nvGrpSpPr>
        <p:grpSpPr>
          <a:xfrm>
            <a:off x="904826" y="2687823"/>
            <a:ext cx="6984388" cy="1048789"/>
            <a:chOff x="0" y="0"/>
            <a:chExt cx="18625033" cy="2796771"/>
          </a:xfrm>
        </p:grpSpPr>
        <p:pic>
          <p:nvPicPr>
            <p:cNvPr id="2062" name="Google Shape;2062;p98"/>
            <p:cNvPicPr preferRelativeResize="0"/>
            <p:nvPr/>
          </p:nvPicPr>
          <p:blipFill rotWithShape="1">
            <a:blip r:embed="rId6">
              <a:alphaModFix/>
            </a:blip>
            <a:srcRect l="5542" t="12311" r="6943" b="45297"/>
            <a:stretch/>
          </p:blipFill>
          <p:spPr>
            <a:xfrm>
              <a:off x="0" y="0"/>
              <a:ext cx="18625033" cy="2796771"/>
            </a:xfrm>
            <a:prstGeom prst="rect">
              <a:avLst/>
            </a:prstGeom>
            <a:noFill/>
            <a:ln>
              <a:noFill/>
            </a:ln>
          </p:spPr>
        </p:pic>
        <p:sp>
          <p:nvSpPr>
            <p:cNvPr id="2063" name="Google Shape;2063;p98"/>
            <p:cNvSpPr txBox="1"/>
            <p:nvPr/>
          </p:nvSpPr>
          <p:spPr>
            <a:xfrm>
              <a:off x="240266" y="700419"/>
              <a:ext cx="13697093" cy="1974821"/>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 sz="900" b="1" i="0" u="none" strike="noStrike" cap="none">
                  <a:solidFill>
                    <a:srgbClr val="000000"/>
                  </a:solidFill>
                  <a:latin typeface="Lato"/>
                  <a:ea typeface="Lato"/>
                  <a:cs typeface="Lato"/>
                  <a:sym typeface="Lato"/>
                </a:rPr>
                <a:t>Type a brief caption for the picture here</a:t>
              </a:r>
              <a:endParaRPr sz="700"/>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p:txBody>
        </p:sp>
        <p:sp>
          <p:nvSpPr>
            <p:cNvPr id="2064" name="Google Shape;2064;p98"/>
            <p:cNvSpPr txBox="1"/>
            <p:nvPr/>
          </p:nvSpPr>
          <p:spPr>
            <a:xfrm>
              <a:off x="240266" y="119726"/>
              <a:ext cx="13697093" cy="50858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200" b="1" i="0" u="none" strike="noStrike" cap="none">
                  <a:solidFill>
                    <a:srgbClr val="000000"/>
                  </a:solidFill>
                  <a:latin typeface="Lato"/>
                  <a:ea typeface="Lato"/>
                  <a:cs typeface="Lato"/>
                  <a:sym typeface="Lato"/>
                </a:rPr>
                <a:t>Picture 1.   Make a title for your figure and type here.</a:t>
              </a:r>
              <a:endParaRPr sz="700"/>
            </a:p>
          </p:txBody>
        </p:sp>
        <p:sp>
          <p:nvSpPr>
            <p:cNvPr id="2065" name="Google Shape;2065;p98"/>
            <p:cNvSpPr txBox="1"/>
            <p:nvPr/>
          </p:nvSpPr>
          <p:spPr>
            <a:xfrm>
              <a:off x="14260866" y="254081"/>
              <a:ext cx="4091576" cy="2181005"/>
            </a:xfrm>
            <a:prstGeom prst="rect">
              <a:avLst/>
            </a:prstGeom>
            <a:noFill/>
            <a:ln>
              <a:noFill/>
            </a:ln>
          </p:spPr>
          <p:txBody>
            <a:bodyPr spcFirstLastPara="1" wrap="square" lIns="0" tIns="0" rIns="0" bIns="0" anchor="t" anchorCtr="0">
              <a:spAutoFit/>
            </a:bodyPr>
            <a:lstStyle/>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Insert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Picture 1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Here </a:t>
              </a:r>
              <a:endParaRPr sz="700"/>
            </a:p>
          </p:txBody>
        </p:sp>
      </p:grpSp>
      <p:pic>
        <p:nvPicPr>
          <p:cNvPr id="2066" name="Google Shape;2066;p98"/>
          <p:cNvPicPr preferRelativeResize="0"/>
          <p:nvPr/>
        </p:nvPicPr>
        <p:blipFill rotWithShape="1">
          <a:blip r:embed="rId16">
            <a:alphaModFix/>
          </a:blip>
          <a:srcRect/>
          <a:stretch/>
        </p:blipFill>
        <p:spPr>
          <a:xfrm>
            <a:off x="8340179" y="1966127"/>
            <a:ext cx="778034" cy="678834"/>
          </a:xfrm>
          <a:prstGeom prst="rect">
            <a:avLst/>
          </a:prstGeom>
          <a:noFill/>
          <a:ln>
            <a:noFill/>
          </a:ln>
        </p:spPr>
      </p:pic>
      <p:sp>
        <p:nvSpPr>
          <p:cNvPr id="2067" name="Google Shape;2067;p98"/>
          <p:cNvSpPr txBox="1"/>
          <p:nvPr/>
        </p:nvSpPr>
        <p:spPr>
          <a:xfrm>
            <a:off x="904825" y="582775"/>
            <a:ext cx="7058100" cy="803400"/>
          </a:xfrm>
          <a:prstGeom prst="rect">
            <a:avLst/>
          </a:prstGeom>
          <a:solidFill>
            <a:srgbClr val="895B25">
              <a:alpha val="29049"/>
            </a:srgbClr>
          </a:solidFill>
          <a:ln>
            <a:noFill/>
          </a:ln>
        </p:spPr>
        <p:txBody>
          <a:bodyPr spcFirstLastPara="1" wrap="square" lIns="0" tIns="0" rIns="0" bIns="0" anchor="t" anchorCtr="0">
            <a:spAutoFit/>
          </a:bodyPr>
          <a:lstStyle/>
          <a:p>
            <a:pPr marL="330200" marR="0" lvl="1" indent="-171450" algn="just" rtl="0">
              <a:lnSpc>
                <a:spcPct val="124000"/>
              </a:lnSpc>
              <a:spcBef>
                <a:spcPts val="0"/>
              </a:spcBef>
              <a:spcAft>
                <a:spcPts val="0"/>
              </a:spcAft>
              <a:buClr>
                <a:schemeClr val="dk1"/>
              </a:buClr>
              <a:buSzPts val="1500"/>
              <a:buFont typeface="Arial"/>
              <a:buChar char="•"/>
            </a:pPr>
            <a:r>
              <a:rPr lang="en" sz="1500" b="1" i="0" u="none" strike="noStrike" cap="none">
                <a:solidFill>
                  <a:schemeClr val="dk1"/>
                </a:solidFill>
                <a:latin typeface="Lato"/>
                <a:ea typeface="Lato"/>
                <a:cs typeface="Lato"/>
                <a:sym typeface="Lato"/>
              </a:rPr>
              <a:t>Type 1 sentence that answers the question here</a:t>
            </a:r>
            <a:endParaRPr sz="700">
              <a:solidFill>
                <a:schemeClr val="dk1"/>
              </a:solidFill>
            </a:endParaRPr>
          </a:p>
          <a:p>
            <a:pPr marL="330200" marR="0" lvl="1" indent="-171450" algn="just" rtl="0">
              <a:lnSpc>
                <a:spcPct val="124000"/>
              </a:lnSpc>
              <a:spcBef>
                <a:spcPts val="0"/>
              </a:spcBef>
              <a:spcAft>
                <a:spcPts val="0"/>
              </a:spcAft>
              <a:buClr>
                <a:schemeClr val="dk1"/>
              </a:buClr>
              <a:buSzPts val="1500"/>
              <a:buFont typeface="Arial"/>
              <a:buChar char="•"/>
            </a:pPr>
            <a:r>
              <a:rPr lang="en" sz="1500" b="1" i="0" u="none" strike="noStrike" cap="none">
                <a:solidFill>
                  <a:schemeClr val="dk1"/>
                </a:solidFill>
                <a:latin typeface="Lato"/>
                <a:ea typeface="Lato"/>
                <a:cs typeface="Lato"/>
                <a:sym typeface="Lato"/>
              </a:rPr>
              <a:t>Delete text or Type additional sentences that answer the question here </a:t>
            </a:r>
            <a:endParaRPr sz="700">
              <a:solidFill>
                <a:schemeClr val="dk1"/>
              </a:solidFill>
            </a:endParaRPr>
          </a:p>
          <a:p>
            <a:pPr marL="330200" marR="0" lvl="1" indent="-171450" algn="just" rtl="0">
              <a:lnSpc>
                <a:spcPct val="124000"/>
              </a:lnSpc>
              <a:spcBef>
                <a:spcPts val="0"/>
              </a:spcBef>
              <a:spcAft>
                <a:spcPts val="0"/>
              </a:spcAft>
              <a:buClr>
                <a:schemeClr val="dk1"/>
              </a:buClr>
              <a:buSzPts val="1500"/>
              <a:buFont typeface="Arial"/>
              <a:buChar char="•"/>
            </a:pPr>
            <a:r>
              <a:rPr lang="en" sz="1500" b="1" i="0" u="none" strike="noStrike" cap="none">
                <a:solidFill>
                  <a:schemeClr val="dk1"/>
                </a:solidFill>
                <a:latin typeface="Lato"/>
                <a:ea typeface="Lato"/>
                <a:cs typeface="Lato"/>
                <a:sym typeface="Lato"/>
              </a:rPr>
              <a:t>Delete text or Type additional sentences that answer the question here</a:t>
            </a:r>
            <a:endParaRPr sz="7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DB7BE"/>
        </a:solidFill>
        <a:effectLst/>
      </p:bgPr>
    </p:bg>
    <p:spTree>
      <p:nvGrpSpPr>
        <p:cNvPr id="1" name="Shape 2071"/>
        <p:cNvGrpSpPr/>
        <p:nvPr/>
      </p:nvGrpSpPr>
      <p:grpSpPr>
        <a:xfrm>
          <a:off x="0" y="0"/>
          <a:ext cx="0" cy="0"/>
          <a:chOff x="0" y="0"/>
          <a:chExt cx="0" cy="0"/>
        </a:xfrm>
      </p:grpSpPr>
      <p:sp>
        <p:nvSpPr>
          <p:cNvPr id="2072" name="Google Shape;2072;p99"/>
          <p:cNvSpPr txBox="1"/>
          <p:nvPr/>
        </p:nvSpPr>
        <p:spPr>
          <a:xfrm>
            <a:off x="2608418" y="2186796"/>
            <a:ext cx="4145375" cy="68894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4000" b="1" i="0" u="none" strike="noStrike" cap="none">
                <a:solidFill>
                  <a:srgbClr val="000000"/>
                </a:solidFill>
                <a:latin typeface="Lato"/>
                <a:ea typeface="Lato"/>
                <a:cs typeface="Lato"/>
                <a:sym typeface="Lato"/>
              </a:rPr>
              <a:t>Create your own...</a:t>
            </a:r>
            <a:endParaRPr sz="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pic>
        <p:nvPicPr>
          <p:cNvPr id="2077" name="Google Shape;2077;p100"/>
          <p:cNvPicPr preferRelativeResize="0"/>
          <p:nvPr/>
        </p:nvPicPr>
        <p:blipFill rotWithShape="1">
          <a:blip r:embed="rId3">
            <a:alphaModFix/>
          </a:blip>
          <a:srcRect l="4962" r="4654" b="15447"/>
          <a:stretch/>
        </p:blipFill>
        <p:spPr>
          <a:xfrm>
            <a:off x="456000" y="0"/>
            <a:ext cx="8299925" cy="5330150"/>
          </a:xfrm>
          <a:prstGeom prst="rect">
            <a:avLst/>
          </a:prstGeom>
          <a:noFill/>
          <a:ln>
            <a:noFill/>
          </a:ln>
        </p:spPr>
      </p:pic>
      <p:sp>
        <p:nvSpPr>
          <p:cNvPr id="2078" name="Google Shape;2078;p100"/>
          <p:cNvSpPr txBox="1">
            <a:spLocks noGrp="1"/>
          </p:cNvSpPr>
          <p:nvPr>
            <p:ph type="title"/>
          </p:nvPr>
        </p:nvSpPr>
        <p:spPr>
          <a:xfrm>
            <a:off x="1404575" y="309300"/>
            <a:ext cx="6353700" cy="4031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dirty="0">
              <a:solidFill>
                <a:schemeClr val="dk2"/>
              </a:solidFill>
              <a:latin typeface="Calibri"/>
              <a:ea typeface="Calibri"/>
              <a:cs typeface="Calibri"/>
              <a:sym typeface="Calibri"/>
            </a:endParaRPr>
          </a:p>
          <a:p>
            <a:pPr marL="0" lvl="0" indent="0" algn="ctr" rtl="0">
              <a:spcBef>
                <a:spcPts val="0"/>
              </a:spcBef>
              <a:spcAft>
                <a:spcPts val="0"/>
              </a:spcAft>
              <a:buNone/>
            </a:pPr>
            <a:r>
              <a:rPr lang="en" dirty="0">
                <a:solidFill>
                  <a:schemeClr val="dk2"/>
                </a:solidFill>
              </a:rPr>
              <a:t>Antibiotic-Resistant Bacteria</a:t>
            </a:r>
            <a:endParaRPr dirty="0">
              <a:solidFill>
                <a:schemeClr val="dk2"/>
              </a:solidFill>
              <a:latin typeface="Calibri"/>
              <a:ea typeface="Calibri"/>
              <a:cs typeface="Calibri"/>
              <a:sym typeface="Calibri"/>
            </a:endParaRPr>
          </a:p>
          <a:p>
            <a:pPr marL="0" lvl="0" indent="0" algn="ctr" rtl="0">
              <a:spcBef>
                <a:spcPts val="0"/>
              </a:spcBef>
              <a:spcAft>
                <a:spcPts val="0"/>
              </a:spcAft>
              <a:buNone/>
            </a:pPr>
            <a:r>
              <a:rPr lang="en" dirty="0">
                <a:solidFill>
                  <a:schemeClr val="dk2"/>
                </a:solidFill>
                <a:latin typeface="Calibri"/>
                <a:ea typeface="Calibri"/>
                <a:cs typeface="Calibri"/>
                <a:sym typeface="Calibri"/>
              </a:rPr>
              <a:t>Digital Lab Student Evaluation Form.</a:t>
            </a:r>
            <a:endParaRPr dirty="0">
              <a:solidFill>
                <a:schemeClr val="dk2"/>
              </a:solidFill>
              <a:latin typeface="Calibri"/>
              <a:ea typeface="Calibri"/>
              <a:cs typeface="Calibri"/>
              <a:sym typeface="Calibri"/>
            </a:endParaRPr>
          </a:p>
          <a:p>
            <a:pPr marL="0" lvl="0" indent="0" algn="ctr" rtl="0">
              <a:spcBef>
                <a:spcPts val="0"/>
              </a:spcBef>
              <a:spcAft>
                <a:spcPts val="0"/>
              </a:spcAft>
              <a:buNone/>
            </a:pPr>
            <a:endParaRPr dirty="0">
              <a:solidFill>
                <a:schemeClr val="dk2"/>
              </a:solidFill>
              <a:latin typeface="Calibri"/>
              <a:ea typeface="Calibri"/>
              <a:cs typeface="Calibri"/>
              <a:sym typeface="Calibri"/>
            </a:endParaRPr>
          </a:p>
          <a:p>
            <a:pPr marL="0" lvl="0" indent="0" algn="ctr" rtl="0">
              <a:spcBef>
                <a:spcPts val="0"/>
              </a:spcBef>
              <a:spcAft>
                <a:spcPts val="0"/>
              </a:spcAft>
              <a:buNone/>
            </a:pPr>
            <a:r>
              <a:rPr lang="en" u="sng" dirty="0">
                <a:solidFill>
                  <a:schemeClr val="hlink"/>
                </a:solidFill>
                <a:latin typeface="Calibri"/>
                <a:ea typeface="Calibri"/>
                <a:cs typeface="Calibri"/>
                <a:sym typeface="Calibri"/>
                <a:hlinkClick r:id="rId4"/>
              </a:rPr>
              <a:t>CLICK HERE</a:t>
            </a:r>
            <a:r>
              <a:rPr lang="en" dirty="0">
                <a:solidFill>
                  <a:schemeClr val="dk2"/>
                </a:solidFill>
                <a:latin typeface="Calibri"/>
                <a:ea typeface="Calibri"/>
                <a:cs typeface="Calibri"/>
                <a:sym typeface="Calibri"/>
              </a:rPr>
              <a:t> </a:t>
            </a:r>
            <a:endParaRPr dirty="0">
              <a:solidFill>
                <a:schemeClr val="dk2"/>
              </a:solidFill>
              <a:latin typeface="Calibri"/>
              <a:ea typeface="Calibri"/>
              <a:cs typeface="Calibri"/>
              <a:sym typeface="Calibri"/>
            </a:endParaRPr>
          </a:p>
          <a:p>
            <a:pPr marL="0" lvl="0" indent="0" algn="ctr" rtl="0">
              <a:spcBef>
                <a:spcPts val="0"/>
              </a:spcBef>
              <a:spcAft>
                <a:spcPts val="0"/>
              </a:spcAft>
              <a:buNone/>
            </a:pPr>
            <a:endParaRPr dirty="0">
              <a:solidFill>
                <a:schemeClr val="dk2"/>
              </a:solidFill>
              <a:latin typeface="Calibri"/>
              <a:ea typeface="Calibri"/>
              <a:cs typeface="Calibri"/>
              <a:sym typeface="Calibri"/>
            </a:endParaRPr>
          </a:p>
          <a:p>
            <a:pPr marL="0" lvl="0" indent="0" algn="ctr" rtl="0">
              <a:spcBef>
                <a:spcPts val="0"/>
              </a:spcBef>
              <a:spcAft>
                <a:spcPts val="0"/>
              </a:spcAft>
              <a:buNone/>
            </a:pPr>
            <a:r>
              <a:rPr lang="en" dirty="0">
                <a:solidFill>
                  <a:schemeClr val="dk2"/>
                </a:solidFill>
                <a:latin typeface="Calibri"/>
                <a:ea typeface="Calibri"/>
                <a:cs typeface="Calibri"/>
                <a:sym typeface="Calibri"/>
              </a:rPr>
              <a:t>To complete and submit your feedback </a:t>
            </a:r>
            <a:endParaRPr dirty="0">
              <a:solidFill>
                <a:schemeClr val="dk2"/>
              </a:solidFill>
              <a:latin typeface="Calibri"/>
              <a:ea typeface="Calibri"/>
              <a:cs typeface="Calibri"/>
              <a:sym typeface="Calibri"/>
            </a:endParaRPr>
          </a:p>
          <a:p>
            <a:pPr marL="0" lvl="0" indent="0" algn="ctr" rtl="0">
              <a:spcBef>
                <a:spcPts val="0"/>
              </a:spcBef>
              <a:spcAft>
                <a:spcPts val="0"/>
              </a:spcAft>
              <a:buNone/>
            </a:pPr>
            <a:endParaRPr sz="4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101"/>
          <p:cNvSpPr txBox="1">
            <a:spLocks noGrp="1"/>
          </p:cNvSpPr>
          <p:nvPr>
            <p:ph type="title"/>
          </p:nvPr>
        </p:nvSpPr>
        <p:spPr>
          <a:xfrm>
            <a:off x="720000" y="291500"/>
            <a:ext cx="7704000" cy="3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a:t>Additional Notes</a:t>
            </a:r>
            <a:endParaRPr/>
          </a:p>
        </p:txBody>
      </p:sp>
      <p:grpSp>
        <p:nvGrpSpPr>
          <p:cNvPr id="2084" name="Google Shape;2084;p101"/>
          <p:cNvGrpSpPr/>
          <p:nvPr/>
        </p:nvGrpSpPr>
        <p:grpSpPr>
          <a:xfrm flipH="1">
            <a:off x="720036" y="651561"/>
            <a:ext cx="2689719" cy="92730"/>
            <a:chOff x="4345425" y="2175475"/>
            <a:chExt cx="800750" cy="176025"/>
          </a:xfrm>
        </p:grpSpPr>
        <p:sp>
          <p:nvSpPr>
            <p:cNvPr id="2085" name="Google Shape;2085;p10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10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87" name="Google Shape;2087;p101"/>
          <p:cNvGrpSpPr/>
          <p:nvPr/>
        </p:nvGrpSpPr>
        <p:grpSpPr>
          <a:xfrm rot="-949627">
            <a:off x="6171739" y="1235936"/>
            <a:ext cx="1951008" cy="1793526"/>
            <a:chOff x="2334325" y="3469775"/>
            <a:chExt cx="1136500" cy="995125"/>
          </a:xfrm>
        </p:grpSpPr>
        <p:sp>
          <p:nvSpPr>
            <p:cNvPr id="2088" name="Google Shape;2088;p101"/>
            <p:cNvSpPr/>
            <p:nvPr/>
          </p:nvSpPr>
          <p:spPr>
            <a:xfrm>
              <a:off x="2337450" y="3480425"/>
              <a:ext cx="1100925" cy="952600"/>
            </a:xfrm>
            <a:custGeom>
              <a:avLst/>
              <a:gdLst/>
              <a:ahLst/>
              <a:cxnLst/>
              <a:rect l="l" t="t" r="r" b="b"/>
              <a:pathLst>
                <a:path w="44037" h="38104" extrusionOk="0">
                  <a:moveTo>
                    <a:pt x="40703" y="0"/>
                  </a:moveTo>
                  <a:cubicBezTo>
                    <a:pt x="40678" y="0"/>
                    <a:pt x="40653" y="25"/>
                    <a:pt x="40603" y="25"/>
                  </a:cubicBezTo>
                  <a:cubicBezTo>
                    <a:pt x="33886" y="877"/>
                    <a:pt x="27069" y="1278"/>
                    <a:pt x="20302" y="1855"/>
                  </a:cubicBezTo>
                  <a:cubicBezTo>
                    <a:pt x="13585" y="2406"/>
                    <a:pt x="6868" y="3133"/>
                    <a:pt x="126" y="3434"/>
                  </a:cubicBezTo>
                  <a:cubicBezTo>
                    <a:pt x="1" y="9725"/>
                    <a:pt x="1079" y="15840"/>
                    <a:pt x="1279" y="22106"/>
                  </a:cubicBezTo>
                  <a:cubicBezTo>
                    <a:pt x="1379" y="25239"/>
                    <a:pt x="1329" y="28371"/>
                    <a:pt x="1279" y="31504"/>
                  </a:cubicBezTo>
                  <a:cubicBezTo>
                    <a:pt x="1229" y="33183"/>
                    <a:pt x="1003" y="35188"/>
                    <a:pt x="1906" y="36692"/>
                  </a:cubicBezTo>
                  <a:cubicBezTo>
                    <a:pt x="2463" y="37626"/>
                    <a:pt x="3364" y="38104"/>
                    <a:pt x="4290" y="38104"/>
                  </a:cubicBezTo>
                  <a:cubicBezTo>
                    <a:pt x="5154" y="38104"/>
                    <a:pt x="6040" y="37689"/>
                    <a:pt x="6693" y="36843"/>
                  </a:cubicBezTo>
                  <a:cubicBezTo>
                    <a:pt x="7319" y="36016"/>
                    <a:pt x="7570" y="34988"/>
                    <a:pt x="7820" y="34010"/>
                  </a:cubicBezTo>
                  <a:cubicBezTo>
                    <a:pt x="7851" y="33904"/>
                    <a:pt x="7936" y="33863"/>
                    <a:pt x="8021" y="33863"/>
                  </a:cubicBezTo>
                  <a:cubicBezTo>
                    <a:pt x="8076" y="33863"/>
                    <a:pt x="8132" y="33880"/>
                    <a:pt x="8171" y="33910"/>
                  </a:cubicBezTo>
                  <a:cubicBezTo>
                    <a:pt x="8188" y="33910"/>
                    <a:pt x="8216" y="33899"/>
                    <a:pt x="8247" y="33899"/>
                  </a:cubicBezTo>
                  <a:cubicBezTo>
                    <a:pt x="8263" y="33899"/>
                    <a:pt x="8280" y="33902"/>
                    <a:pt x="8297" y="33910"/>
                  </a:cubicBezTo>
                  <a:cubicBezTo>
                    <a:pt x="15223" y="35439"/>
                    <a:pt x="22419" y="35740"/>
                    <a:pt x="29615" y="35740"/>
                  </a:cubicBezTo>
                  <a:cubicBezTo>
                    <a:pt x="34276" y="35740"/>
                    <a:pt x="38937" y="35614"/>
                    <a:pt x="43525" y="35614"/>
                  </a:cubicBezTo>
                  <a:cubicBezTo>
                    <a:pt x="43696" y="35614"/>
                    <a:pt x="43866" y="35614"/>
                    <a:pt x="44036" y="35615"/>
                  </a:cubicBezTo>
                  <a:cubicBezTo>
                    <a:pt x="43811" y="29650"/>
                    <a:pt x="43560" y="23710"/>
                    <a:pt x="42984" y="17745"/>
                  </a:cubicBezTo>
                  <a:cubicBezTo>
                    <a:pt x="42407" y="11805"/>
                    <a:pt x="41304" y="5940"/>
                    <a:pt x="407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101"/>
            <p:cNvSpPr/>
            <p:nvPr/>
          </p:nvSpPr>
          <p:spPr>
            <a:xfrm>
              <a:off x="2334325" y="3469775"/>
              <a:ext cx="1107175" cy="965775"/>
            </a:xfrm>
            <a:custGeom>
              <a:avLst/>
              <a:gdLst/>
              <a:ahLst/>
              <a:cxnLst/>
              <a:rect l="l" t="t" r="r" b="b"/>
              <a:pathLst>
                <a:path w="44287" h="38631" extrusionOk="0">
                  <a:moveTo>
                    <a:pt x="40651" y="682"/>
                  </a:moveTo>
                  <a:cubicBezTo>
                    <a:pt x="41257" y="6544"/>
                    <a:pt x="42339" y="12358"/>
                    <a:pt x="42908" y="18196"/>
                  </a:cubicBezTo>
                  <a:cubicBezTo>
                    <a:pt x="43209" y="21178"/>
                    <a:pt x="43409" y="24136"/>
                    <a:pt x="43585" y="27118"/>
                  </a:cubicBezTo>
                  <a:cubicBezTo>
                    <a:pt x="43685" y="28597"/>
                    <a:pt x="43760" y="30101"/>
                    <a:pt x="43810" y="31579"/>
                  </a:cubicBezTo>
                  <a:lnTo>
                    <a:pt x="43911" y="33810"/>
                  </a:lnTo>
                  <a:lnTo>
                    <a:pt x="43961" y="34938"/>
                  </a:lnTo>
                  <a:cubicBezTo>
                    <a:pt x="43961" y="35264"/>
                    <a:pt x="43986" y="35589"/>
                    <a:pt x="44036" y="35940"/>
                  </a:cubicBezTo>
                  <a:cubicBezTo>
                    <a:pt x="43309" y="35915"/>
                    <a:pt x="42632" y="35890"/>
                    <a:pt x="41906" y="35890"/>
                  </a:cubicBezTo>
                  <a:lnTo>
                    <a:pt x="39650" y="35915"/>
                  </a:lnTo>
                  <a:lnTo>
                    <a:pt x="35164" y="35965"/>
                  </a:lnTo>
                  <a:cubicBezTo>
                    <a:pt x="33514" y="35993"/>
                    <a:pt x="31871" y="36013"/>
                    <a:pt x="30228" y="36013"/>
                  </a:cubicBezTo>
                  <a:cubicBezTo>
                    <a:pt x="28876" y="36013"/>
                    <a:pt x="27524" y="35999"/>
                    <a:pt x="26166" y="35965"/>
                  </a:cubicBezTo>
                  <a:cubicBezTo>
                    <a:pt x="23159" y="35915"/>
                    <a:pt x="20176" y="35790"/>
                    <a:pt x="17194" y="35514"/>
                  </a:cubicBezTo>
                  <a:lnTo>
                    <a:pt x="14963" y="35264"/>
                  </a:lnTo>
                  <a:lnTo>
                    <a:pt x="12732" y="34963"/>
                  </a:lnTo>
                  <a:lnTo>
                    <a:pt x="10527" y="34587"/>
                  </a:lnTo>
                  <a:lnTo>
                    <a:pt x="9424" y="34361"/>
                  </a:lnTo>
                  <a:lnTo>
                    <a:pt x="8873" y="34261"/>
                  </a:lnTo>
                  <a:lnTo>
                    <a:pt x="8597" y="34211"/>
                  </a:lnTo>
                  <a:lnTo>
                    <a:pt x="8472" y="34186"/>
                  </a:lnTo>
                  <a:cubicBezTo>
                    <a:pt x="8434" y="34173"/>
                    <a:pt x="8390" y="34167"/>
                    <a:pt x="8350" y="34167"/>
                  </a:cubicBezTo>
                  <a:cubicBezTo>
                    <a:pt x="8335" y="34167"/>
                    <a:pt x="8321" y="34168"/>
                    <a:pt x="8307" y="34169"/>
                  </a:cubicBezTo>
                  <a:lnTo>
                    <a:pt x="8307" y="34169"/>
                  </a:lnTo>
                  <a:cubicBezTo>
                    <a:pt x="8259" y="34145"/>
                    <a:pt x="8207" y="34136"/>
                    <a:pt x="8146" y="34136"/>
                  </a:cubicBezTo>
                  <a:cubicBezTo>
                    <a:pt x="8046" y="34136"/>
                    <a:pt x="7920" y="34186"/>
                    <a:pt x="7870" y="34261"/>
                  </a:cubicBezTo>
                  <a:cubicBezTo>
                    <a:pt x="7845" y="34311"/>
                    <a:pt x="7820" y="34361"/>
                    <a:pt x="7795" y="34386"/>
                  </a:cubicBezTo>
                  <a:lnTo>
                    <a:pt x="7795" y="34487"/>
                  </a:lnTo>
                  <a:lnTo>
                    <a:pt x="7745" y="34637"/>
                  </a:lnTo>
                  <a:lnTo>
                    <a:pt x="7570" y="35264"/>
                  </a:lnTo>
                  <a:cubicBezTo>
                    <a:pt x="7444" y="35690"/>
                    <a:pt x="7319" y="36116"/>
                    <a:pt x="7118" y="36492"/>
                  </a:cubicBezTo>
                  <a:cubicBezTo>
                    <a:pt x="6767" y="37269"/>
                    <a:pt x="6141" y="37945"/>
                    <a:pt x="5339" y="38246"/>
                  </a:cubicBezTo>
                  <a:cubicBezTo>
                    <a:pt x="5051" y="38363"/>
                    <a:pt x="4744" y="38419"/>
                    <a:pt x="4437" y="38419"/>
                  </a:cubicBezTo>
                  <a:cubicBezTo>
                    <a:pt x="3889" y="38419"/>
                    <a:pt x="3342" y="38241"/>
                    <a:pt x="2908" y="37920"/>
                  </a:cubicBezTo>
                  <a:cubicBezTo>
                    <a:pt x="2206" y="37419"/>
                    <a:pt x="1805" y="36592"/>
                    <a:pt x="1630" y="35740"/>
                  </a:cubicBezTo>
                  <a:cubicBezTo>
                    <a:pt x="1454" y="34888"/>
                    <a:pt x="1454" y="34010"/>
                    <a:pt x="1479" y="33108"/>
                  </a:cubicBezTo>
                  <a:cubicBezTo>
                    <a:pt x="1504" y="32231"/>
                    <a:pt x="1529" y="31329"/>
                    <a:pt x="1554" y="30451"/>
                  </a:cubicBezTo>
                  <a:cubicBezTo>
                    <a:pt x="1579" y="28672"/>
                    <a:pt x="1605" y="26893"/>
                    <a:pt x="1605" y="25113"/>
                  </a:cubicBezTo>
                  <a:cubicBezTo>
                    <a:pt x="1579" y="23359"/>
                    <a:pt x="1554" y="21579"/>
                    <a:pt x="1429" y="19800"/>
                  </a:cubicBezTo>
                  <a:cubicBezTo>
                    <a:pt x="1304" y="18020"/>
                    <a:pt x="1153" y="16241"/>
                    <a:pt x="978" y="14487"/>
                  </a:cubicBezTo>
                  <a:cubicBezTo>
                    <a:pt x="657" y="11001"/>
                    <a:pt x="360" y="7515"/>
                    <a:pt x="424" y="4029"/>
                  </a:cubicBezTo>
                  <a:lnTo>
                    <a:pt x="424" y="4029"/>
                  </a:lnTo>
                  <a:cubicBezTo>
                    <a:pt x="7166" y="3724"/>
                    <a:pt x="13859" y="3004"/>
                    <a:pt x="20577" y="2456"/>
                  </a:cubicBezTo>
                  <a:lnTo>
                    <a:pt x="30728" y="1654"/>
                  </a:lnTo>
                  <a:cubicBezTo>
                    <a:pt x="32407" y="1529"/>
                    <a:pt x="34111" y="1379"/>
                    <a:pt x="35790" y="1203"/>
                  </a:cubicBezTo>
                  <a:lnTo>
                    <a:pt x="38347" y="953"/>
                  </a:lnTo>
                  <a:lnTo>
                    <a:pt x="39600" y="802"/>
                  </a:lnTo>
                  <a:lnTo>
                    <a:pt x="40226" y="727"/>
                  </a:lnTo>
                  <a:lnTo>
                    <a:pt x="40552" y="702"/>
                  </a:lnTo>
                  <a:cubicBezTo>
                    <a:pt x="40586" y="693"/>
                    <a:pt x="40617" y="688"/>
                    <a:pt x="40651" y="682"/>
                  </a:cubicBezTo>
                  <a:close/>
                  <a:moveTo>
                    <a:pt x="41003" y="0"/>
                  </a:moveTo>
                  <a:lnTo>
                    <a:pt x="40753" y="226"/>
                  </a:lnTo>
                  <a:cubicBezTo>
                    <a:pt x="40728" y="251"/>
                    <a:pt x="40602" y="276"/>
                    <a:pt x="40502" y="276"/>
                  </a:cubicBezTo>
                  <a:lnTo>
                    <a:pt x="40176" y="326"/>
                  </a:lnTo>
                  <a:lnTo>
                    <a:pt x="39550" y="401"/>
                  </a:lnTo>
                  <a:lnTo>
                    <a:pt x="38296" y="552"/>
                  </a:lnTo>
                  <a:lnTo>
                    <a:pt x="35765" y="802"/>
                  </a:lnTo>
                  <a:cubicBezTo>
                    <a:pt x="34086" y="978"/>
                    <a:pt x="32382" y="1128"/>
                    <a:pt x="30702" y="1253"/>
                  </a:cubicBezTo>
                  <a:lnTo>
                    <a:pt x="20552" y="2080"/>
                  </a:lnTo>
                  <a:cubicBezTo>
                    <a:pt x="13785" y="2657"/>
                    <a:pt x="7018" y="3359"/>
                    <a:pt x="251" y="3684"/>
                  </a:cubicBezTo>
                  <a:lnTo>
                    <a:pt x="101" y="3710"/>
                  </a:lnTo>
                  <a:lnTo>
                    <a:pt x="101" y="3860"/>
                  </a:lnTo>
                  <a:cubicBezTo>
                    <a:pt x="1" y="7419"/>
                    <a:pt x="326" y="10978"/>
                    <a:pt x="652" y="14512"/>
                  </a:cubicBezTo>
                  <a:cubicBezTo>
                    <a:pt x="978" y="18045"/>
                    <a:pt x="1279" y="21579"/>
                    <a:pt x="1304" y="25138"/>
                  </a:cubicBezTo>
                  <a:cubicBezTo>
                    <a:pt x="1329" y="26893"/>
                    <a:pt x="1304" y="28672"/>
                    <a:pt x="1279" y="30451"/>
                  </a:cubicBezTo>
                  <a:cubicBezTo>
                    <a:pt x="1279" y="31329"/>
                    <a:pt x="1279" y="32231"/>
                    <a:pt x="1229" y="33108"/>
                  </a:cubicBezTo>
                  <a:cubicBezTo>
                    <a:pt x="1204" y="34010"/>
                    <a:pt x="1204" y="34913"/>
                    <a:pt x="1404" y="35790"/>
                  </a:cubicBezTo>
                  <a:cubicBezTo>
                    <a:pt x="1579" y="36667"/>
                    <a:pt x="2031" y="37544"/>
                    <a:pt x="2783" y="38096"/>
                  </a:cubicBezTo>
                  <a:cubicBezTo>
                    <a:pt x="3253" y="38452"/>
                    <a:pt x="3849" y="38631"/>
                    <a:pt x="4449" y="38631"/>
                  </a:cubicBezTo>
                  <a:cubicBezTo>
                    <a:pt x="4776" y="38631"/>
                    <a:pt x="5105" y="38578"/>
                    <a:pt x="5414" y="38472"/>
                  </a:cubicBezTo>
                  <a:cubicBezTo>
                    <a:pt x="6291" y="38146"/>
                    <a:pt x="6968" y="37419"/>
                    <a:pt x="7369" y="36617"/>
                  </a:cubicBezTo>
                  <a:cubicBezTo>
                    <a:pt x="7570" y="36216"/>
                    <a:pt x="7720" y="35790"/>
                    <a:pt x="7870" y="35364"/>
                  </a:cubicBezTo>
                  <a:lnTo>
                    <a:pt x="8046" y="34712"/>
                  </a:lnTo>
                  <a:lnTo>
                    <a:pt x="8096" y="34562"/>
                  </a:lnTo>
                  <a:lnTo>
                    <a:pt x="8121" y="34487"/>
                  </a:lnTo>
                  <a:cubicBezTo>
                    <a:pt x="8121" y="34462"/>
                    <a:pt x="8121" y="34462"/>
                    <a:pt x="8121" y="34462"/>
                  </a:cubicBezTo>
                  <a:cubicBezTo>
                    <a:pt x="8121" y="34462"/>
                    <a:pt x="8132" y="34450"/>
                    <a:pt x="8154" y="34450"/>
                  </a:cubicBezTo>
                  <a:cubicBezTo>
                    <a:pt x="8165" y="34450"/>
                    <a:pt x="8179" y="34453"/>
                    <a:pt x="8196" y="34462"/>
                  </a:cubicBezTo>
                  <a:lnTo>
                    <a:pt x="8246" y="34537"/>
                  </a:lnTo>
                  <a:lnTo>
                    <a:pt x="8346" y="34512"/>
                  </a:lnTo>
                  <a:cubicBezTo>
                    <a:pt x="8372" y="34487"/>
                    <a:pt x="8372" y="34487"/>
                    <a:pt x="8397" y="34487"/>
                  </a:cubicBezTo>
                  <a:lnTo>
                    <a:pt x="8547" y="34512"/>
                  </a:lnTo>
                  <a:lnTo>
                    <a:pt x="8798" y="34587"/>
                  </a:lnTo>
                  <a:lnTo>
                    <a:pt x="9349" y="34687"/>
                  </a:lnTo>
                  <a:lnTo>
                    <a:pt x="10477" y="34913"/>
                  </a:lnTo>
                  <a:lnTo>
                    <a:pt x="12682" y="35289"/>
                  </a:lnTo>
                  <a:lnTo>
                    <a:pt x="14913" y="35589"/>
                  </a:lnTo>
                  <a:lnTo>
                    <a:pt x="17169" y="35840"/>
                  </a:lnTo>
                  <a:cubicBezTo>
                    <a:pt x="20151" y="36116"/>
                    <a:pt x="23159" y="36266"/>
                    <a:pt x="26166" y="36316"/>
                  </a:cubicBezTo>
                  <a:cubicBezTo>
                    <a:pt x="27315" y="36335"/>
                    <a:pt x="28460" y="36344"/>
                    <a:pt x="29604" y="36344"/>
                  </a:cubicBezTo>
                  <a:cubicBezTo>
                    <a:pt x="31456" y="36344"/>
                    <a:pt x="33305" y="36322"/>
                    <a:pt x="35164" y="36291"/>
                  </a:cubicBezTo>
                  <a:lnTo>
                    <a:pt x="39650" y="36241"/>
                  </a:lnTo>
                  <a:lnTo>
                    <a:pt x="41906" y="36216"/>
                  </a:lnTo>
                  <a:cubicBezTo>
                    <a:pt x="42682" y="36216"/>
                    <a:pt x="43510" y="36191"/>
                    <a:pt x="44261" y="36166"/>
                  </a:cubicBezTo>
                  <a:cubicBezTo>
                    <a:pt x="44286" y="35765"/>
                    <a:pt x="44286" y="35339"/>
                    <a:pt x="44286" y="34938"/>
                  </a:cubicBezTo>
                  <a:lnTo>
                    <a:pt x="44236" y="33810"/>
                  </a:lnTo>
                  <a:lnTo>
                    <a:pt x="44161" y="31579"/>
                  </a:lnTo>
                  <a:cubicBezTo>
                    <a:pt x="44086" y="30076"/>
                    <a:pt x="44011" y="28597"/>
                    <a:pt x="43936" y="27093"/>
                  </a:cubicBezTo>
                  <a:cubicBezTo>
                    <a:pt x="43785" y="24111"/>
                    <a:pt x="43560" y="21128"/>
                    <a:pt x="43284" y="18171"/>
                  </a:cubicBezTo>
                  <a:cubicBezTo>
                    <a:pt x="42733" y="12206"/>
                    <a:pt x="41630" y="6341"/>
                    <a:pt x="41053" y="401"/>
                  </a:cubicBezTo>
                  <a:lnTo>
                    <a:pt x="410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101"/>
            <p:cNvSpPr/>
            <p:nvPr/>
          </p:nvSpPr>
          <p:spPr>
            <a:xfrm>
              <a:off x="2402775" y="3617550"/>
              <a:ext cx="865425" cy="115450"/>
            </a:xfrm>
            <a:custGeom>
              <a:avLst/>
              <a:gdLst/>
              <a:ahLst/>
              <a:cxnLst/>
              <a:rect l="l" t="t" r="r" b="b"/>
              <a:pathLst>
                <a:path w="34617" h="4618" extrusionOk="0">
                  <a:moveTo>
                    <a:pt x="34249" y="0"/>
                  </a:moveTo>
                  <a:cubicBezTo>
                    <a:pt x="34235" y="0"/>
                    <a:pt x="34220" y="2"/>
                    <a:pt x="34205" y="4"/>
                  </a:cubicBezTo>
                  <a:cubicBezTo>
                    <a:pt x="28240" y="806"/>
                    <a:pt x="22275" y="1633"/>
                    <a:pt x="16285" y="2385"/>
                  </a:cubicBezTo>
                  <a:cubicBezTo>
                    <a:pt x="10897" y="3062"/>
                    <a:pt x="5458" y="3513"/>
                    <a:pt x="95" y="4415"/>
                  </a:cubicBezTo>
                  <a:cubicBezTo>
                    <a:pt x="0" y="4439"/>
                    <a:pt x="17" y="4618"/>
                    <a:pt x="103" y="4618"/>
                  </a:cubicBezTo>
                  <a:cubicBezTo>
                    <a:pt x="108" y="4618"/>
                    <a:pt x="114" y="4617"/>
                    <a:pt x="120" y="4616"/>
                  </a:cubicBezTo>
                  <a:cubicBezTo>
                    <a:pt x="11523" y="4089"/>
                    <a:pt x="23052" y="2159"/>
                    <a:pt x="34330" y="480"/>
                  </a:cubicBezTo>
                  <a:cubicBezTo>
                    <a:pt x="34616" y="433"/>
                    <a:pt x="34517" y="0"/>
                    <a:pt x="34249"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101"/>
            <p:cNvSpPr/>
            <p:nvPr/>
          </p:nvSpPr>
          <p:spPr>
            <a:xfrm>
              <a:off x="2447100" y="4330675"/>
              <a:ext cx="1019450" cy="130975"/>
            </a:xfrm>
            <a:custGeom>
              <a:avLst/>
              <a:gdLst/>
              <a:ahLst/>
              <a:cxnLst/>
              <a:rect l="l" t="t" r="r" b="b"/>
              <a:pathLst>
                <a:path w="40778" h="5239" extrusionOk="0">
                  <a:moveTo>
                    <a:pt x="3434" y="0"/>
                  </a:moveTo>
                  <a:cubicBezTo>
                    <a:pt x="3134" y="1529"/>
                    <a:pt x="2632" y="3509"/>
                    <a:pt x="1" y="4086"/>
                  </a:cubicBezTo>
                  <a:cubicBezTo>
                    <a:pt x="5916" y="4412"/>
                    <a:pt x="13209" y="5239"/>
                    <a:pt x="19149" y="5239"/>
                  </a:cubicBezTo>
                  <a:cubicBezTo>
                    <a:pt x="22432" y="5239"/>
                    <a:pt x="25690" y="5138"/>
                    <a:pt x="28973" y="4963"/>
                  </a:cubicBezTo>
                  <a:cubicBezTo>
                    <a:pt x="31931" y="4787"/>
                    <a:pt x="39374" y="4136"/>
                    <a:pt x="40728" y="1053"/>
                  </a:cubicBezTo>
                  <a:cubicBezTo>
                    <a:pt x="40728" y="1028"/>
                    <a:pt x="40753" y="1003"/>
                    <a:pt x="40778" y="978"/>
                  </a:cubicBezTo>
                  <a:cubicBezTo>
                    <a:pt x="35097" y="978"/>
                    <a:pt x="29179" y="1216"/>
                    <a:pt x="23445" y="1216"/>
                  </a:cubicBezTo>
                  <a:cubicBezTo>
                    <a:pt x="22728" y="1216"/>
                    <a:pt x="22014" y="1212"/>
                    <a:pt x="21304" y="1203"/>
                  </a:cubicBezTo>
                  <a:cubicBezTo>
                    <a:pt x="20561" y="1197"/>
                    <a:pt x="19846" y="1196"/>
                    <a:pt x="19147" y="1196"/>
                  </a:cubicBezTo>
                  <a:cubicBezTo>
                    <a:pt x="18790" y="1196"/>
                    <a:pt x="18438" y="1196"/>
                    <a:pt x="18088" y="1196"/>
                  </a:cubicBezTo>
                  <a:cubicBezTo>
                    <a:pt x="13767" y="1196"/>
                    <a:pt x="9865" y="1153"/>
                    <a:pt x="3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101"/>
            <p:cNvSpPr/>
            <p:nvPr/>
          </p:nvSpPr>
          <p:spPr>
            <a:xfrm>
              <a:off x="2442725" y="4326300"/>
              <a:ext cx="1028100" cy="138600"/>
            </a:xfrm>
            <a:custGeom>
              <a:avLst/>
              <a:gdLst/>
              <a:ahLst/>
              <a:cxnLst/>
              <a:rect l="l" t="t" r="r" b="b"/>
              <a:pathLst>
                <a:path w="41124" h="5544" extrusionOk="0">
                  <a:moveTo>
                    <a:pt x="3755" y="381"/>
                  </a:moveTo>
                  <a:cubicBezTo>
                    <a:pt x="6782" y="917"/>
                    <a:pt x="9832" y="1306"/>
                    <a:pt x="12883" y="1454"/>
                  </a:cubicBezTo>
                  <a:cubicBezTo>
                    <a:pt x="16016" y="1629"/>
                    <a:pt x="19123" y="1554"/>
                    <a:pt x="22256" y="1604"/>
                  </a:cubicBezTo>
                  <a:cubicBezTo>
                    <a:pt x="25364" y="1604"/>
                    <a:pt x="28497" y="1529"/>
                    <a:pt x="31605" y="1454"/>
                  </a:cubicBezTo>
                  <a:lnTo>
                    <a:pt x="36266" y="1353"/>
                  </a:lnTo>
                  <a:lnTo>
                    <a:pt x="38622" y="1328"/>
                  </a:lnTo>
                  <a:lnTo>
                    <a:pt x="39775" y="1303"/>
                  </a:lnTo>
                  <a:cubicBezTo>
                    <a:pt x="39824" y="1307"/>
                    <a:pt x="39872" y="1308"/>
                    <a:pt x="39919" y="1308"/>
                  </a:cubicBezTo>
                  <a:cubicBezTo>
                    <a:pt x="40187" y="1308"/>
                    <a:pt x="40435" y="1259"/>
                    <a:pt x="40724" y="1234"/>
                  </a:cubicBezTo>
                  <a:lnTo>
                    <a:pt x="40724" y="1234"/>
                  </a:lnTo>
                  <a:lnTo>
                    <a:pt x="40652" y="1353"/>
                  </a:lnTo>
                  <a:cubicBezTo>
                    <a:pt x="40602" y="1454"/>
                    <a:pt x="40527" y="1529"/>
                    <a:pt x="40477" y="1629"/>
                  </a:cubicBezTo>
                  <a:cubicBezTo>
                    <a:pt x="40352" y="1780"/>
                    <a:pt x="40226" y="1930"/>
                    <a:pt x="40076" y="2080"/>
                  </a:cubicBezTo>
                  <a:cubicBezTo>
                    <a:pt x="39775" y="2381"/>
                    <a:pt x="39424" y="2632"/>
                    <a:pt x="39048" y="2832"/>
                  </a:cubicBezTo>
                  <a:cubicBezTo>
                    <a:pt x="38321" y="3258"/>
                    <a:pt x="37494" y="3559"/>
                    <a:pt x="36667" y="3810"/>
                  </a:cubicBezTo>
                  <a:cubicBezTo>
                    <a:pt x="35013" y="4311"/>
                    <a:pt x="33284" y="4587"/>
                    <a:pt x="31554" y="4762"/>
                  </a:cubicBezTo>
                  <a:cubicBezTo>
                    <a:pt x="28096" y="5113"/>
                    <a:pt x="24587" y="5138"/>
                    <a:pt x="21103" y="5263"/>
                  </a:cubicBezTo>
                  <a:cubicBezTo>
                    <a:pt x="20464" y="5286"/>
                    <a:pt x="19824" y="5297"/>
                    <a:pt x="19183" y="5297"/>
                  </a:cubicBezTo>
                  <a:cubicBezTo>
                    <a:pt x="16333" y="5297"/>
                    <a:pt x="13476" y="5092"/>
                    <a:pt x="10652" y="4887"/>
                  </a:cubicBezTo>
                  <a:cubicBezTo>
                    <a:pt x="7482" y="4636"/>
                    <a:pt x="4311" y="4344"/>
                    <a:pt x="1122" y="4142"/>
                  </a:cubicBezTo>
                  <a:lnTo>
                    <a:pt x="1122" y="4142"/>
                  </a:lnTo>
                  <a:cubicBezTo>
                    <a:pt x="1284" y="4075"/>
                    <a:pt x="1444" y="3999"/>
                    <a:pt x="1604" y="3910"/>
                  </a:cubicBezTo>
                  <a:cubicBezTo>
                    <a:pt x="2030" y="3659"/>
                    <a:pt x="2431" y="3333"/>
                    <a:pt x="2732" y="2932"/>
                  </a:cubicBezTo>
                  <a:cubicBezTo>
                    <a:pt x="3324" y="2175"/>
                    <a:pt x="3580" y="1261"/>
                    <a:pt x="3755" y="381"/>
                  </a:cubicBezTo>
                  <a:close/>
                  <a:moveTo>
                    <a:pt x="3660" y="0"/>
                  </a:moveTo>
                  <a:cubicBezTo>
                    <a:pt x="3559" y="0"/>
                    <a:pt x="3459" y="50"/>
                    <a:pt x="3434" y="150"/>
                  </a:cubicBezTo>
                  <a:cubicBezTo>
                    <a:pt x="3259" y="1078"/>
                    <a:pt x="3008" y="2005"/>
                    <a:pt x="2457" y="2732"/>
                  </a:cubicBezTo>
                  <a:cubicBezTo>
                    <a:pt x="2181" y="3083"/>
                    <a:pt x="1830" y="3384"/>
                    <a:pt x="1429" y="3609"/>
                  </a:cubicBezTo>
                  <a:cubicBezTo>
                    <a:pt x="1028" y="3835"/>
                    <a:pt x="577" y="3985"/>
                    <a:pt x="126" y="4085"/>
                  </a:cubicBezTo>
                  <a:cubicBezTo>
                    <a:pt x="51" y="4110"/>
                    <a:pt x="0" y="4160"/>
                    <a:pt x="0" y="4261"/>
                  </a:cubicBezTo>
                  <a:cubicBezTo>
                    <a:pt x="0" y="4336"/>
                    <a:pt x="76" y="4436"/>
                    <a:pt x="176" y="4436"/>
                  </a:cubicBezTo>
                  <a:cubicBezTo>
                    <a:pt x="3660" y="4612"/>
                    <a:pt x="7118" y="4937"/>
                    <a:pt x="10627" y="5163"/>
                  </a:cubicBezTo>
                  <a:cubicBezTo>
                    <a:pt x="12356" y="5288"/>
                    <a:pt x="14111" y="5389"/>
                    <a:pt x="15865" y="5464"/>
                  </a:cubicBezTo>
                  <a:cubicBezTo>
                    <a:pt x="17594" y="5539"/>
                    <a:pt x="19349" y="5514"/>
                    <a:pt x="21103" y="5539"/>
                  </a:cubicBezTo>
                  <a:cubicBezTo>
                    <a:pt x="21343" y="5542"/>
                    <a:pt x="21583" y="5544"/>
                    <a:pt x="21823" y="5544"/>
                  </a:cubicBezTo>
                  <a:cubicBezTo>
                    <a:pt x="23337" y="5544"/>
                    <a:pt x="24848" y="5482"/>
                    <a:pt x="26341" y="5439"/>
                  </a:cubicBezTo>
                  <a:cubicBezTo>
                    <a:pt x="28096" y="5363"/>
                    <a:pt x="29850" y="5313"/>
                    <a:pt x="31605" y="5113"/>
                  </a:cubicBezTo>
                  <a:cubicBezTo>
                    <a:pt x="33334" y="4937"/>
                    <a:pt x="35088" y="4662"/>
                    <a:pt x="36768" y="4160"/>
                  </a:cubicBezTo>
                  <a:cubicBezTo>
                    <a:pt x="37620" y="3885"/>
                    <a:pt x="38447" y="3584"/>
                    <a:pt x="39224" y="3133"/>
                  </a:cubicBezTo>
                  <a:cubicBezTo>
                    <a:pt x="39600" y="2907"/>
                    <a:pt x="39976" y="2632"/>
                    <a:pt x="40301" y="2331"/>
                  </a:cubicBezTo>
                  <a:cubicBezTo>
                    <a:pt x="40477" y="2155"/>
                    <a:pt x="40627" y="2005"/>
                    <a:pt x="40753" y="1805"/>
                  </a:cubicBezTo>
                  <a:cubicBezTo>
                    <a:pt x="40803" y="1704"/>
                    <a:pt x="40878" y="1629"/>
                    <a:pt x="40928" y="1504"/>
                  </a:cubicBezTo>
                  <a:lnTo>
                    <a:pt x="41003" y="1353"/>
                  </a:lnTo>
                  <a:lnTo>
                    <a:pt x="41053" y="1278"/>
                  </a:lnTo>
                  <a:lnTo>
                    <a:pt x="41078" y="1254"/>
                  </a:lnTo>
                  <a:lnTo>
                    <a:pt x="41078" y="1254"/>
                  </a:lnTo>
                  <a:cubicBezTo>
                    <a:pt x="41069" y="1262"/>
                    <a:pt x="41065" y="1266"/>
                    <a:pt x="41064" y="1266"/>
                  </a:cubicBezTo>
                  <a:cubicBezTo>
                    <a:pt x="41060" y="1266"/>
                    <a:pt x="41124" y="1180"/>
                    <a:pt x="41103" y="1078"/>
                  </a:cubicBezTo>
                  <a:cubicBezTo>
                    <a:pt x="41016" y="1067"/>
                    <a:pt x="40925" y="1056"/>
                    <a:pt x="40831" y="1045"/>
                  </a:cubicBezTo>
                  <a:lnTo>
                    <a:pt x="40831" y="1045"/>
                  </a:lnTo>
                  <a:cubicBezTo>
                    <a:pt x="40830" y="1047"/>
                    <a:pt x="40829" y="1050"/>
                    <a:pt x="40828" y="1053"/>
                  </a:cubicBezTo>
                  <a:lnTo>
                    <a:pt x="40818" y="1053"/>
                  </a:lnTo>
                  <a:cubicBezTo>
                    <a:pt x="40820" y="1049"/>
                    <a:pt x="40822" y="1047"/>
                    <a:pt x="40824" y="1045"/>
                  </a:cubicBezTo>
                  <a:lnTo>
                    <a:pt x="40824" y="1045"/>
                  </a:lnTo>
                  <a:cubicBezTo>
                    <a:pt x="40826" y="1045"/>
                    <a:pt x="40829" y="1045"/>
                    <a:pt x="40831" y="1045"/>
                  </a:cubicBezTo>
                  <a:lnTo>
                    <a:pt x="40831" y="1045"/>
                  </a:lnTo>
                  <a:cubicBezTo>
                    <a:pt x="40832" y="1041"/>
                    <a:pt x="40832" y="1039"/>
                    <a:pt x="40831" y="1039"/>
                  </a:cubicBezTo>
                  <a:lnTo>
                    <a:pt x="40831" y="1039"/>
                  </a:lnTo>
                  <a:cubicBezTo>
                    <a:pt x="40829" y="1039"/>
                    <a:pt x="40827" y="1041"/>
                    <a:pt x="40824" y="1045"/>
                  </a:cubicBezTo>
                  <a:lnTo>
                    <a:pt x="40824" y="1045"/>
                  </a:lnTo>
                  <a:cubicBezTo>
                    <a:pt x="40490" y="1008"/>
                    <a:pt x="40125" y="977"/>
                    <a:pt x="39775" y="977"/>
                  </a:cubicBezTo>
                  <a:lnTo>
                    <a:pt x="38597" y="1003"/>
                  </a:lnTo>
                  <a:lnTo>
                    <a:pt x="36266" y="1028"/>
                  </a:lnTo>
                  <a:lnTo>
                    <a:pt x="31605" y="1103"/>
                  </a:lnTo>
                  <a:cubicBezTo>
                    <a:pt x="29047" y="1144"/>
                    <a:pt x="26505" y="1185"/>
                    <a:pt x="23967" y="1185"/>
                  </a:cubicBezTo>
                  <a:cubicBezTo>
                    <a:pt x="23397" y="1185"/>
                    <a:pt x="22826" y="1183"/>
                    <a:pt x="22256" y="1178"/>
                  </a:cubicBezTo>
                  <a:cubicBezTo>
                    <a:pt x="21710" y="1174"/>
                    <a:pt x="21164" y="1172"/>
                    <a:pt x="20619" y="1172"/>
                  </a:cubicBezTo>
                  <a:cubicBezTo>
                    <a:pt x="19786" y="1172"/>
                    <a:pt x="18955" y="1175"/>
                    <a:pt x="18125" y="1175"/>
                  </a:cubicBezTo>
                  <a:cubicBezTo>
                    <a:pt x="16383" y="1175"/>
                    <a:pt x="14645" y="1162"/>
                    <a:pt x="12908" y="1078"/>
                  </a:cubicBezTo>
                  <a:cubicBezTo>
                    <a:pt x="9800" y="927"/>
                    <a:pt x="6717" y="551"/>
                    <a:pt x="36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3" name="Google Shape;2093;p101"/>
          <p:cNvGrpSpPr/>
          <p:nvPr/>
        </p:nvGrpSpPr>
        <p:grpSpPr>
          <a:xfrm rot="-899867">
            <a:off x="6741457" y="1832277"/>
            <a:ext cx="783695" cy="738590"/>
            <a:chOff x="6525464" y="1900345"/>
            <a:chExt cx="563662" cy="531138"/>
          </a:xfrm>
        </p:grpSpPr>
        <p:sp>
          <p:nvSpPr>
            <p:cNvPr id="2094" name="Google Shape;2094;p101"/>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101"/>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101"/>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101"/>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p101"/>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101"/>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101"/>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101"/>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101"/>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101"/>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101"/>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05" name="Google Shape;2105;p101"/>
          <p:cNvGrpSpPr/>
          <p:nvPr/>
        </p:nvGrpSpPr>
        <p:grpSpPr>
          <a:xfrm>
            <a:off x="7037115" y="4677698"/>
            <a:ext cx="1745583" cy="230173"/>
            <a:chOff x="1394800" y="3522000"/>
            <a:chExt cx="1048650" cy="138275"/>
          </a:xfrm>
        </p:grpSpPr>
        <p:sp>
          <p:nvSpPr>
            <p:cNvPr id="2106" name="Google Shape;2106;p101"/>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101"/>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101"/>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101"/>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101"/>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101"/>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101"/>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101"/>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101"/>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15" name="Google Shape;2115;p101"/>
          <p:cNvSpPr txBox="1">
            <a:spLocks noGrp="1"/>
          </p:cNvSpPr>
          <p:nvPr>
            <p:ph type="body" idx="1"/>
          </p:nvPr>
        </p:nvSpPr>
        <p:spPr>
          <a:xfrm>
            <a:off x="391300" y="1003875"/>
            <a:ext cx="8707200" cy="41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p102"/>
          <p:cNvSpPr txBox="1">
            <a:spLocks noGrp="1"/>
          </p:cNvSpPr>
          <p:nvPr>
            <p:ph type="title"/>
          </p:nvPr>
        </p:nvSpPr>
        <p:spPr>
          <a:xfrm>
            <a:off x="720000" y="291500"/>
            <a:ext cx="7704000" cy="3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a:t>Additional Notes</a:t>
            </a:r>
            <a:endParaRPr/>
          </a:p>
        </p:txBody>
      </p:sp>
      <p:grpSp>
        <p:nvGrpSpPr>
          <p:cNvPr id="2121" name="Google Shape;2121;p102"/>
          <p:cNvGrpSpPr/>
          <p:nvPr/>
        </p:nvGrpSpPr>
        <p:grpSpPr>
          <a:xfrm flipH="1">
            <a:off x="720036" y="651561"/>
            <a:ext cx="2689719" cy="92730"/>
            <a:chOff x="4345425" y="2175475"/>
            <a:chExt cx="800750" cy="176025"/>
          </a:xfrm>
        </p:grpSpPr>
        <p:sp>
          <p:nvSpPr>
            <p:cNvPr id="2122" name="Google Shape;2122;p10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10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24" name="Google Shape;2124;p102"/>
          <p:cNvGrpSpPr/>
          <p:nvPr/>
        </p:nvGrpSpPr>
        <p:grpSpPr>
          <a:xfrm rot="-949627">
            <a:off x="6171739" y="1235936"/>
            <a:ext cx="1951008" cy="1793526"/>
            <a:chOff x="2334325" y="3469775"/>
            <a:chExt cx="1136500" cy="995125"/>
          </a:xfrm>
        </p:grpSpPr>
        <p:sp>
          <p:nvSpPr>
            <p:cNvPr id="2125" name="Google Shape;2125;p102"/>
            <p:cNvSpPr/>
            <p:nvPr/>
          </p:nvSpPr>
          <p:spPr>
            <a:xfrm>
              <a:off x="2337450" y="3480425"/>
              <a:ext cx="1100925" cy="952600"/>
            </a:xfrm>
            <a:custGeom>
              <a:avLst/>
              <a:gdLst/>
              <a:ahLst/>
              <a:cxnLst/>
              <a:rect l="l" t="t" r="r" b="b"/>
              <a:pathLst>
                <a:path w="44037" h="38104" extrusionOk="0">
                  <a:moveTo>
                    <a:pt x="40703" y="0"/>
                  </a:moveTo>
                  <a:cubicBezTo>
                    <a:pt x="40678" y="0"/>
                    <a:pt x="40653" y="25"/>
                    <a:pt x="40603" y="25"/>
                  </a:cubicBezTo>
                  <a:cubicBezTo>
                    <a:pt x="33886" y="877"/>
                    <a:pt x="27069" y="1278"/>
                    <a:pt x="20302" y="1855"/>
                  </a:cubicBezTo>
                  <a:cubicBezTo>
                    <a:pt x="13585" y="2406"/>
                    <a:pt x="6868" y="3133"/>
                    <a:pt x="126" y="3434"/>
                  </a:cubicBezTo>
                  <a:cubicBezTo>
                    <a:pt x="1" y="9725"/>
                    <a:pt x="1079" y="15840"/>
                    <a:pt x="1279" y="22106"/>
                  </a:cubicBezTo>
                  <a:cubicBezTo>
                    <a:pt x="1379" y="25239"/>
                    <a:pt x="1329" y="28371"/>
                    <a:pt x="1279" y="31504"/>
                  </a:cubicBezTo>
                  <a:cubicBezTo>
                    <a:pt x="1229" y="33183"/>
                    <a:pt x="1003" y="35188"/>
                    <a:pt x="1906" y="36692"/>
                  </a:cubicBezTo>
                  <a:cubicBezTo>
                    <a:pt x="2463" y="37626"/>
                    <a:pt x="3364" y="38104"/>
                    <a:pt x="4290" y="38104"/>
                  </a:cubicBezTo>
                  <a:cubicBezTo>
                    <a:pt x="5154" y="38104"/>
                    <a:pt x="6040" y="37689"/>
                    <a:pt x="6693" y="36843"/>
                  </a:cubicBezTo>
                  <a:cubicBezTo>
                    <a:pt x="7319" y="36016"/>
                    <a:pt x="7570" y="34988"/>
                    <a:pt x="7820" y="34010"/>
                  </a:cubicBezTo>
                  <a:cubicBezTo>
                    <a:pt x="7851" y="33904"/>
                    <a:pt x="7936" y="33863"/>
                    <a:pt x="8021" y="33863"/>
                  </a:cubicBezTo>
                  <a:cubicBezTo>
                    <a:pt x="8076" y="33863"/>
                    <a:pt x="8132" y="33880"/>
                    <a:pt x="8171" y="33910"/>
                  </a:cubicBezTo>
                  <a:cubicBezTo>
                    <a:pt x="8188" y="33910"/>
                    <a:pt x="8216" y="33899"/>
                    <a:pt x="8247" y="33899"/>
                  </a:cubicBezTo>
                  <a:cubicBezTo>
                    <a:pt x="8263" y="33899"/>
                    <a:pt x="8280" y="33902"/>
                    <a:pt x="8297" y="33910"/>
                  </a:cubicBezTo>
                  <a:cubicBezTo>
                    <a:pt x="15223" y="35439"/>
                    <a:pt x="22419" y="35740"/>
                    <a:pt x="29615" y="35740"/>
                  </a:cubicBezTo>
                  <a:cubicBezTo>
                    <a:pt x="34276" y="35740"/>
                    <a:pt x="38937" y="35614"/>
                    <a:pt x="43525" y="35614"/>
                  </a:cubicBezTo>
                  <a:cubicBezTo>
                    <a:pt x="43696" y="35614"/>
                    <a:pt x="43866" y="35614"/>
                    <a:pt x="44036" y="35615"/>
                  </a:cubicBezTo>
                  <a:cubicBezTo>
                    <a:pt x="43811" y="29650"/>
                    <a:pt x="43560" y="23710"/>
                    <a:pt x="42984" y="17745"/>
                  </a:cubicBezTo>
                  <a:cubicBezTo>
                    <a:pt x="42407" y="11805"/>
                    <a:pt x="41304" y="5940"/>
                    <a:pt x="407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02"/>
            <p:cNvSpPr/>
            <p:nvPr/>
          </p:nvSpPr>
          <p:spPr>
            <a:xfrm>
              <a:off x="2334325" y="3469775"/>
              <a:ext cx="1107175" cy="965775"/>
            </a:xfrm>
            <a:custGeom>
              <a:avLst/>
              <a:gdLst/>
              <a:ahLst/>
              <a:cxnLst/>
              <a:rect l="l" t="t" r="r" b="b"/>
              <a:pathLst>
                <a:path w="44287" h="38631" extrusionOk="0">
                  <a:moveTo>
                    <a:pt x="40651" y="682"/>
                  </a:moveTo>
                  <a:cubicBezTo>
                    <a:pt x="41257" y="6544"/>
                    <a:pt x="42339" y="12358"/>
                    <a:pt x="42908" y="18196"/>
                  </a:cubicBezTo>
                  <a:cubicBezTo>
                    <a:pt x="43209" y="21178"/>
                    <a:pt x="43409" y="24136"/>
                    <a:pt x="43585" y="27118"/>
                  </a:cubicBezTo>
                  <a:cubicBezTo>
                    <a:pt x="43685" y="28597"/>
                    <a:pt x="43760" y="30101"/>
                    <a:pt x="43810" y="31579"/>
                  </a:cubicBezTo>
                  <a:lnTo>
                    <a:pt x="43911" y="33810"/>
                  </a:lnTo>
                  <a:lnTo>
                    <a:pt x="43961" y="34938"/>
                  </a:lnTo>
                  <a:cubicBezTo>
                    <a:pt x="43961" y="35264"/>
                    <a:pt x="43986" y="35589"/>
                    <a:pt x="44036" y="35940"/>
                  </a:cubicBezTo>
                  <a:cubicBezTo>
                    <a:pt x="43309" y="35915"/>
                    <a:pt x="42632" y="35890"/>
                    <a:pt x="41906" y="35890"/>
                  </a:cubicBezTo>
                  <a:lnTo>
                    <a:pt x="39650" y="35915"/>
                  </a:lnTo>
                  <a:lnTo>
                    <a:pt x="35164" y="35965"/>
                  </a:lnTo>
                  <a:cubicBezTo>
                    <a:pt x="33514" y="35993"/>
                    <a:pt x="31871" y="36013"/>
                    <a:pt x="30228" y="36013"/>
                  </a:cubicBezTo>
                  <a:cubicBezTo>
                    <a:pt x="28876" y="36013"/>
                    <a:pt x="27524" y="35999"/>
                    <a:pt x="26166" y="35965"/>
                  </a:cubicBezTo>
                  <a:cubicBezTo>
                    <a:pt x="23159" y="35915"/>
                    <a:pt x="20176" y="35790"/>
                    <a:pt x="17194" y="35514"/>
                  </a:cubicBezTo>
                  <a:lnTo>
                    <a:pt x="14963" y="35264"/>
                  </a:lnTo>
                  <a:lnTo>
                    <a:pt x="12732" y="34963"/>
                  </a:lnTo>
                  <a:lnTo>
                    <a:pt x="10527" y="34587"/>
                  </a:lnTo>
                  <a:lnTo>
                    <a:pt x="9424" y="34361"/>
                  </a:lnTo>
                  <a:lnTo>
                    <a:pt x="8873" y="34261"/>
                  </a:lnTo>
                  <a:lnTo>
                    <a:pt x="8597" y="34211"/>
                  </a:lnTo>
                  <a:lnTo>
                    <a:pt x="8472" y="34186"/>
                  </a:lnTo>
                  <a:cubicBezTo>
                    <a:pt x="8434" y="34173"/>
                    <a:pt x="8390" y="34167"/>
                    <a:pt x="8350" y="34167"/>
                  </a:cubicBezTo>
                  <a:cubicBezTo>
                    <a:pt x="8335" y="34167"/>
                    <a:pt x="8321" y="34168"/>
                    <a:pt x="8307" y="34169"/>
                  </a:cubicBezTo>
                  <a:lnTo>
                    <a:pt x="8307" y="34169"/>
                  </a:lnTo>
                  <a:cubicBezTo>
                    <a:pt x="8259" y="34145"/>
                    <a:pt x="8207" y="34136"/>
                    <a:pt x="8146" y="34136"/>
                  </a:cubicBezTo>
                  <a:cubicBezTo>
                    <a:pt x="8046" y="34136"/>
                    <a:pt x="7920" y="34186"/>
                    <a:pt x="7870" y="34261"/>
                  </a:cubicBezTo>
                  <a:cubicBezTo>
                    <a:pt x="7845" y="34311"/>
                    <a:pt x="7820" y="34361"/>
                    <a:pt x="7795" y="34386"/>
                  </a:cubicBezTo>
                  <a:lnTo>
                    <a:pt x="7795" y="34487"/>
                  </a:lnTo>
                  <a:lnTo>
                    <a:pt x="7745" y="34637"/>
                  </a:lnTo>
                  <a:lnTo>
                    <a:pt x="7570" y="35264"/>
                  </a:lnTo>
                  <a:cubicBezTo>
                    <a:pt x="7444" y="35690"/>
                    <a:pt x="7319" y="36116"/>
                    <a:pt x="7118" y="36492"/>
                  </a:cubicBezTo>
                  <a:cubicBezTo>
                    <a:pt x="6767" y="37269"/>
                    <a:pt x="6141" y="37945"/>
                    <a:pt x="5339" y="38246"/>
                  </a:cubicBezTo>
                  <a:cubicBezTo>
                    <a:pt x="5051" y="38363"/>
                    <a:pt x="4744" y="38419"/>
                    <a:pt x="4437" y="38419"/>
                  </a:cubicBezTo>
                  <a:cubicBezTo>
                    <a:pt x="3889" y="38419"/>
                    <a:pt x="3342" y="38241"/>
                    <a:pt x="2908" y="37920"/>
                  </a:cubicBezTo>
                  <a:cubicBezTo>
                    <a:pt x="2206" y="37419"/>
                    <a:pt x="1805" y="36592"/>
                    <a:pt x="1630" y="35740"/>
                  </a:cubicBezTo>
                  <a:cubicBezTo>
                    <a:pt x="1454" y="34888"/>
                    <a:pt x="1454" y="34010"/>
                    <a:pt x="1479" y="33108"/>
                  </a:cubicBezTo>
                  <a:cubicBezTo>
                    <a:pt x="1504" y="32231"/>
                    <a:pt x="1529" y="31329"/>
                    <a:pt x="1554" y="30451"/>
                  </a:cubicBezTo>
                  <a:cubicBezTo>
                    <a:pt x="1579" y="28672"/>
                    <a:pt x="1605" y="26893"/>
                    <a:pt x="1605" y="25113"/>
                  </a:cubicBezTo>
                  <a:cubicBezTo>
                    <a:pt x="1579" y="23359"/>
                    <a:pt x="1554" y="21579"/>
                    <a:pt x="1429" y="19800"/>
                  </a:cubicBezTo>
                  <a:cubicBezTo>
                    <a:pt x="1304" y="18020"/>
                    <a:pt x="1153" y="16241"/>
                    <a:pt x="978" y="14487"/>
                  </a:cubicBezTo>
                  <a:cubicBezTo>
                    <a:pt x="657" y="11001"/>
                    <a:pt x="360" y="7515"/>
                    <a:pt x="424" y="4029"/>
                  </a:cubicBezTo>
                  <a:lnTo>
                    <a:pt x="424" y="4029"/>
                  </a:lnTo>
                  <a:cubicBezTo>
                    <a:pt x="7166" y="3724"/>
                    <a:pt x="13859" y="3004"/>
                    <a:pt x="20577" y="2456"/>
                  </a:cubicBezTo>
                  <a:lnTo>
                    <a:pt x="30728" y="1654"/>
                  </a:lnTo>
                  <a:cubicBezTo>
                    <a:pt x="32407" y="1529"/>
                    <a:pt x="34111" y="1379"/>
                    <a:pt x="35790" y="1203"/>
                  </a:cubicBezTo>
                  <a:lnTo>
                    <a:pt x="38347" y="953"/>
                  </a:lnTo>
                  <a:lnTo>
                    <a:pt x="39600" y="802"/>
                  </a:lnTo>
                  <a:lnTo>
                    <a:pt x="40226" y="727"/>
                  </a:lnTo>
                  <a:lnTo>
                    <a:pt x="40552" y="702"/>
                  </a:lnTo>
                  <a:cubicBezTo>
                    <a:pt x="40586" y="693"/>
                    <a:pt x="40617" y="688"/>
                    <a:pt x="40651" y="682"/>
                  </a:cubicBezTo>
                  <a:close/>
                  <a:moveTo>
                    <a:pt x="41003" y="0"/>
                  </a:moveTo>
                  <a:lnTo>
                    <a:pt x="40753" y="226"/>
                  </a:lnTo>
                  <a:cubicBezTo>
                    <a:pt x="40728" y="251"/>
                    <a:pt x="40602" y="276"/>
                    <a:pt x="40502" y="276"/>
                  </a:cubicBezTo>
                  <a:lnTo>
                    <a:pt x="40176" y="326"/>
                  </a:lnTo>
                  <a:lnTo>
                    <a:pt x="39550" y="401"/>
                  </a:lnTo>
                  <a:lnTo>
                    <a:pt x="38296" y="552"/>
                  </a:lnTo>
                  <a:lnTo>
                    <a:pt x="35765" y="802"/>
                  </a:lnTo>
                  <a:cubicBezTo>
                    <a:pt x="34086" y="978"/>
                    <a:pt x="32382" y="1128"/>
                    <a:pt x="30702" y="1253"/>
                  </a:cubicBezTo>
                  <a:lnTo>
                    <a:pt x="20552" y="2080"/>
                  </a:lnTo>
                  <a:cubicBezTo>
                    <a:pt x="13785" y="2657"/>
                    <a:pt x="7018" y="3359"/>
                    <a:pt x="251" y="3684"/>
                  </a:cubicBezTo>
                  <a:lnTo>
                    <a:pt x="101" y="3710"/>
                  </a:lnTo>
                  <a:lnTo>
                    <a:pt x="101" y="3860"/>
                  </a:lnTo>
                  <a:cubicBezTo>
                    <a:pt x="1" y="7419"/>
                    <a:pt x="326" y="10978"/>
                    <a:pt x="652" y="14512"/>
                  </a:cubicBezTo>
                  <a:cubicBezTo>
                    <a:pt x="978" y="18045"/>
                    <a:pt x="1279" y="21579"/>
                    <a:pt x="1304" y="25138"/>
                  </a:cubicBezTo>
                  <a:cubicBezTo>
                    <a:pt x="1329" y="26893"/>
                    <a:pt x="1304" y="28672"/>
                    <a:pt x="1279" y="30451"/>
                  </a:cubicBezTo>
                  <a:cubicBezTo>
                    <a:pt x="1279" y="31329"/>
                    <a:pt x="1279" y="32231"/>
                    <a:pt x="1229" y="33108"/>
                  </a:cubicBezTo>
                  <a:cubicBezTo>
                    <a:pt x="1204" y="34010"/>
                    <a:pt x="1204" y="34913"/>
                    <a:pt x="1404" y="35790"/>
                  </a:cubicBezTo>
                  <a:cubicBezTo>
                    <a:pt x="1579" y="36667"/>
                    <a:pt x="2031" y="37544"/>
                    <a:pt x="2783" y="38096"/>
                  </a:cubicBezTo>
                  <a:cubicBezTo>
                    <a:pt x="3253" y="38452"/>
                    <a:pt x="3849" y="38631"/>
                    <a:pt x="4449" y="38631"/>
                  </a:cubicBezTo>
                  <a:cubicBezTo>
                    <a:pt x="4776" y="38631"/>
                    <a:pt x="5105" y="38578"/>
                    <a:pt x="5414" y="38472"/>
                  </a:cubicBezTo>
                  <a:cubicBezTo>
                    <a:pt x="6291" y="38146"/>
                    <a:pt x="6968" y="37419"/>
                    <a:pt x="7369" y="36617"/>
                  </a:cubicBezTo>
                  <a:cubicBezTo>
                    <a:pt x="7570" y="36216"/>
                    <a:pt x="7720" y="35790"/>
                    <a:pt x="7870" y="35364"/>
                  </a:cubicBezTo>
                  <a:lnTo>
                    <a:pt x="8046" y="34712"/>
                  </a:lnTo>
                  <a:lnTo>
                    <a:pt x="8096" y="34562"/>
                  </a:lnTo>
                  <a:lnTo>
                    <a:pt x="8121" y="34487"/>
                  </a:lnTo>
                  <a:cubicBezTo>
                    <a:pt x="8121" y="34462"/>
                    <a:pt x="8121" y="34462"/>
                    <a:pt x="8121" y="34462"/>
                  </a:cubicBezTo>
                  <a:cubicBezTo>
                    <a:pt x="8121" y="34462"/>
                    <a:pt x="8132" y="34450"/>
                    <a:pt x="8154" y="34450"/>
                  </a:cubicBezTo>
                  <a:cubicBezTo>
                    <a:pt x="8165" y="34450"/>
                    <a:pt x="8179" y="34453"/>
                    <a:pt x="8196" y="34462"/>
                  </a:cubicBezTo>
                  <a:lnTo>
                    <a:pt x="8246" y="34537"/>
                  </a:lnTo>
                  <a:lnTo>
                    <a:pt x="8346" y="34512"/>
                  </a:lnTo>
                  <a:cubicBezTo>
                    <a:pt x="8372" y="34487"/>
                    <a:pt x="8372" y="34487"/>
                    <a:pt x="8397" y="34487"/>
                  </a:cubicBezTo>
                  <a:lnTo>
                    <a:pt x="8547" y="34512"/>
                  </a:lnTo>
                  <a:lnTo>
                    <a:pt x="8798" y="34587"/>
                  </a:lnTo>
                  <a:lnTo>
                    <a:pt x="9349" y="34687"/>
                  </a:lnTo>
                  <a:lnTo>
                    <a:pt x="10477" y="34913"/>
                  </a:lnTo>
                  <a:lnTo>
                    <a:pt x="12682" y="35289"/>
                  </a:lnTo>
                  <a:lnTo>
                    <a:pt x="14913" y="35589"/>
                  </a:lnTo>
                  <a:lnTo>
                    <a:pt x="17169" y="35840"/>
                  </a:lnTo>
                  <a:cubicBezTo>
                    <a:pt x="20151" y="36116"/>
                    <a:pt x="23159" y="36266"/>
                    <a:pt x="26166" y="36316"/>
                  </a:cubicBezTo>
                  <a:cubicBezTo>
                    <a:pt x="27315" y="36335"/>
                    <a:pt x="28460" y="36344"/>
                    <a:pt x="29604" y="36344"/>
                  </a:cubicBezTo>
                  <a:cubicBezTo>
                    <a:pt x="31456" y="36344"/>
                    <a:pt x="33305" y="36322"/>
                    <a:pt x="35164" y="36291"/>
                  </a:cubicBezTo>
                  <a:lnTo>
                    <a:pt x="39650" y="36241"/>
                  </a:lnTo>
                  <a:lnTo>
                    <a:pt x="41906" y="36216"/>
                  </a:lnTo>
                  <a:cubicBezTo>
                    <a:pt x="42682" y="36216"/>
                    <a:pt x="43510" y="36191"/>
                    <a:pt x="44261" y="36166"/>
                  </a:cubicBezTo>
                  <a:cubicBezTo>
                    <a:pt x="44286" y="35765"/>
                    <a:pt x="44286" y="35339"/>
                    <a:pt x="44286" y="34938"/>
                  </a:cubicBezTo>
                  <a:lnTo>
                    <a:pt x="44236" y="33810"/>
                  </a:lnTo>
                  <a:lnTo>
                    <a:pt x="44161" y="31579"/>
                  </a:lnTo>
                  <a:cubicBezTo>
                    <a:pt x="44086" y="30076"/>
                    <a:pt x="44011" y="28597"/>
                    <a:pt x="43936" y="27093"/>
                  </a:cubicBezTo>
                  <a:cubicBezTo>
                    <a:pt x="43785" y="24111"/>
                    <a:pt x="43560" y="21128"/>
                    <a:pt x="43284" y="18171"/>
                  </a:cubicBezTo>
                  <a:cubicBezTo>
                    <a:pt x="42733" y="12206"/>
                    <a:pt x="41630" y="6341"/>
                    <a:pt x="41053" y="401"/>
                  </a:cubicBezTo>
                  <a:lnTo>
                    <a:pt x="410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02"/>
            <p:cNvSpPr/>
            <p:nvPr/>
          </p:nvSpPr>
          <p:spPr>
            <a:xfrm>
              <a:off x="2402775" y="3617550"/>
              <a:ext cx="865425" cy="115450"/>
            </a:xfrm>
            <a:custGeom>
              <a:avLst/>
              <a:gdLst/>
              <a:ahLst/>
              <a:cxnLst/>
              <a:rect l="l" t="t" r="r" b="b"/>
              <a:pathLst>
                <a:path w="34617" h="4618" extrusionOk="0">
                  <a:moveTo>
                    <a:pt x="34249" y="0"/>
                  </a:moveTo>
                  <a:cubicBezTo>
                    <a:pt x="34235" y="0"/>
                    <a:pt x="34220" y="2"/>
                    <a:pt x="34205" y="4"/>
                  </a:cubicBezTo>
                  <a:cubicBezTo>
                    <a:pt x="28240" y="806"/>
                    <a:pt x="22275" y="1633"/>
                    <a:pt x="16285" y="2385"/>
                  </a:cubicBezTo>
                  <a:cubicBezTo>
                    <a:pt x="10897" y="3062"/>
                    <a:pt x="5458" y="3513"/>
                    <a:pt x="95" y="4415"/>
                  </a:cubicBezTo>
                  <a:cubicBezTo>
                    <a:pt x="0" y="4439"/>
                    <a:pt x="17" y="4618"/>
                    <a:pt x="103" y="4618"/>
                  </a:cubicBezTo>
                  <a:cubicBezTo>
                    <a:pt x="108" y="4618"/>
                    <a:pt x="114" y="4617"/>
                    <a:pt x="120" y="4616"/>
                  </a:cubicBezTo>
                  <a:cubicBezTo>
                    <a:pt x="11523" y="4089"/>
                    <a:pt x="23052" y="2159"/>
                    <a:pt x="34330" y="480"/>
                  </a:cubicBezTo>
                  <a:cubicBezTo>
                    <a:pt x="34616" y="433"/>
                    <a:pt x="34517" y="0"/>
                    <a:pt x="34249"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02"/>
            <p:cNvSpPr/>
            <p:nvPr/>
          </p:nvSpPr>
          <p:spPr>
            <a:xfrm>
              <a:off x="2447100" y="4330675"/>
              <a:ext cx="1019450" cy="130975"/>
            </a:xfrm>
            <a:custGeom>
              <a:avLst/>
              <a:gdLst/>
              <a:ahLst/>
              <a:cxnLst/>
              <a:rect l="l" t="t" r="r" b="b"/>
              <a:pathLst>
                <a:path w="40778" h="5239" extrusionOk="0">
                  <a:moveTo>
                    <a:pt x="3434" y="0"/>
                  </a:moveTo>
                  <a:cubicBezTo>
                    <a:pt x="3134" y="1529"/>
                    <a:pt x="2632" y="3509"/>
                    <a:pt x="1" y="4086"/>
                  </a:cubicBezTo>
                  <a:cubicBezTo>
                    <a:pt x="5916" y="4412"/>
                    <a:pt x="13209" y="5239"/>
                    <a:pt x="19149" y="5239"/>
                  </a:cubicBezTo>
                  <a:cubicBezTo>
                    <a:pt x="22432" y="5239"/>
                    <a:pt x="25690" y="5138"/>
                    <a:pt x="28973" y="4963"/>
                  </a:cubicBezTo>
                  <a:cubicBezTo>
                    <a:pt x="31931" y="4787"/>
                    <a:pt x="39374" y="4136"/>
                    <a:pt x="40728" y="1053"/>
                  </a:cubicBezTo>
                  <a:cubicBezTo>
                    <a:pt x="40728" y="1028"/>
                    <a:pt x="40753" y="1003"/>
                    <a:pt x="40778" y="978"/>
                  </a:cubicBezTo>
                  <a:cubicBezTo>
                    <a:pt x="35097" y="978"/>
                    <a:pt x="29179" y="1216"/>
                    <a:pt x="23445" y="1216"/>
                  </a:cubicBezTo>
                  <a:cubicBezTo>
                    <a:pt x="22728" y="1216"/>
                    <a:pt x="22014" y="1212"/>
                    <a:pt x="21304" y="1203"/>
                  </a:cubicBezTo>
                  <a:cubicBezTo>
                    <a:pt x="20561" y="1197"/>
                    <a:pt x="19846" y="1196"/>
                    <a:pt x="19147" y="1196"/>
                  </a:cubicBezTo>
                  <a:cubicBezTo>
                    <a:pt x="18790" y="1196"/>
                    <a:pt x="18438" y="1196"/>
                    <a:pt x="18088" y="1196"/>
                  </a:cubicBezTo>
                  <a:cubicBezTo>
                    <a:pt x="13767" y="1196"/>
                    <a:pt x="9865" y="1153"/>
                    <a:pt x="3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02"/>
            <p:cNvSpPr/>
            <p:nvPr/>
          </p:nvSpPr>
          <p:spPr>
            <a:xfrm>
              <a:off x="2442725" y="4326300"/>
              <a:ext cx="1028100" cy="138600"/>
            </a:xfrm>
            <a:custGeom>
              <a:avLst/>
              <a:gdLst/>
              <a:ahLst/>
              <a:cxnLst/>
              <a:rect l="l" t="t" r="r" b="b"/>
              <a:pathLst>
                <a:path w="41124" h="5544" extrusionOk="0">
                  <a:moveTo>
                    <a:pt x="3755" y="381"/>
                  </a:moveTo>
                  <a:cubicBezTo>
                    <a:pt x="6782" y="917"/>
                    <a:pt x="9832" y="1306"/>
                    <a:pt x="12883" y="1454"/>
                  </a:cubicBezTo>
                  <a:cubicBezTo>
                    <a:pt x="16016" y="1629"/>
                    <a:pt x="19123" y="1554"/>
                    <a:pt x="22256" y="1604"/>
                  </a:cubicBezTo>
                  <a:cubicBezTo>
                    <a:pt x="25364" y="1604"/>
                    <a:pt x="28497" y="1529"/>
                    <a:pt x="31605" y="1454"/>
                  </a:cubicBezTo>
                  <a:lnTo>
                    <a:pt x="36266" y="1353"/>
                  </a:lnTo>
                  <a:lnTo>
                    <a:pt x="38622" y="1328"/>
                  </a:lnTo>
                  <a:lnTo>
                    <a:pt x="39775" y="1303"/>
                  </a:lnTo>
                  <a:cubicBezTo>
                    <a:pt x="39824" y="1307"/>
                    <a:pt x="39872" y="1308"/>
                    <a:pt x="39919" y="1308"/>
                  </a:cubicBezTo>
                  <a:cubicBezTo>
                    <a:pt x="40187" y="1308"/>
                    <a:pt x="40435" y="1259"/>
                    <a:pt x="40724" y="1234"/>
                  </a:cubicBezTo>
                  <a:lnTo>
                    <a:pt x="40724" y="1234"/>
                  </a:lnTo>
                  <a:lnTo>
                    <a:pt x="40652" y="1353"/>
                  </a:lnTo>
                  <a:cubicBezTo>
                    <a:pt x="40602" y="1454"/>
                    <a:pt x="40527" y="1529"/>
                    <a:pt x="40477" y="1629"/>
                  </a:cubicBezTo>
                  <a:cubicBezTo>
                    <a:pt x="40352" y="1780"/>
                    <a:pt x="40226" y="1930"/>
                    <a:pt x="40076" y="2080"/>
                  </a:cubicBezTo>
                  <a:cubicBezTo>
                    <a:pt x="39775" y="2381"/>
                    <a:pt x="39424" y="2632"/>
                    <a:pt x="39048" y="2832"/>
                  </a:cubicBezTo>
                  <a:cubicBezTo>
                    <a:pt x="38321" y="3258"/>
                    <a:pt x="37494" y="3559"/>
                    <a:pt x="36667" y="3810"/>
                  </a:cubicBezTo>
                  <a:cubicBezTo>
                    <a:pt x="35013" y="4311"/>
                    <a:pt x="33284" y="4587"/>
                    <a:pt x="31554" y="4762"/>
                  </a:cubicBezTo>
                  <a:cubicBezTo>
                    <a:pt x="28096" y="5113"/>
                    <a:pt x="24587" y="5138"/>
                    <a:pt x="21103" y="5263"/>
                  </a:cubicBezTo>
                  <a:cubicBezTo>
                    <a:pt x="20464" y="5286"/>
                    <a:pt x="19824" y="5297"/>
                    <a:pt x="19183" y="5297"/>
                  </a:cubicBezTo>
                  <a:cubicBezTo>
                    <a:pt x="16333" y="5297"/>
                    <a:pt x="13476" y="5092"/>
                    <a:pt x="10652" y="4887"/>
                  </a:cubicBezTo>
                  <a:cubicBezTo>
                    <a:pt x="7482" y="4636"/>
                    <a:pt x="4311" y="4344"/>
                    <a:pt x="1122" y="4142"/>
                  </a:cubicBezTo>
                  <a:lnTo>
                    <a:pt x="1122" y="4142"/>
                  </a:lnTo>
                  <a:cubicBezTo>
                    <a:pt x="1284" y="4075"/>
                    <a:pt x="1444" y="3999"/>
                    <a:pt x="1604" y="3910"/>
                  </a:cubicBezTo>
                  <a:cubicBezTo>
                    <a:pt x="2030" y="3659"/>
                    <a:pt x="2431" y="3333"/>
                    <a:pt x="2732" y="2932"/>
                  </a:cubicBezTo>
                  <a:cubicBezTo>
                    <a:pt x="3324" y="2175"/>
                    <a:pt x="3580" y="1261"/>
                    <a:pt x="3755" y="381"/>
                  </a:cubicBezTo>
                  <a:close/>
                  <a:moveTo>
                    <a:pt x="3660" y="0"/>
                  </a:moveTo>
                  <a:cubicBezTo>
                    <a:pt x="3559" y="0"/>
                    <a:pt x="3459" y="50"/>
                    <a:pt x="3434" y="150"/>
                  </a:cubicBezTo>
                  <a:cubicBezTo>
                    <a:pt x="3259" y="1078"/>
                    <a:pt x="3008" y="2005"/>
                    <a:pt x="2457" y="2732"/>
                  </a:cubicBezTo>
                  <a:cubicBezTo>
                    <a:pt x="2181" y="3083"/>
                    <a:pt x="1830" y="3384"/>
                    <a:pt x="1429" y="3609"/>
                  </a:cubicBezTo>
                  <a:cubicBezTo>
                    <a:pt x="1028" y="3835"/>
                    <a:pt x="577" y="3985"/>
                    <a:pt x="126" y="4085"/>
                  </a:cubicBezTo>
                  <a:cubicBezTo>
                    <a:pt x="51" y="4110"/>
                    <a:pt x="0" y="4160"/>
                    <a:pt x="0" y="4261"/>
                  </a:cubicBezTo>
                  <a:cubicBezTo>
                    <a:pt x="0" y="4336"/>
                    <a:pt x="76" y="4436"/>
                    <a:pt x="176" y="4436"/>
                  </a:cubicBezTo>
                  <a:cubicBezTo>
                    <a:pt x="3660" y="4612"/>
                    <a:pt x="7118" y="4937"/>
                    <a:pt x="10627" y="5163"/>
                  </a:cubicBezTo>
                  <a:cubicBezTo>
                    <a:pt x="12356" y="5288"/>
                    <a:pt x="14111" y="5389"/>
                    <a:pt x="15865" y="5464"/>
                  </a:cubicBezTo>
                  <a:cubicBezTo>
                    <a:pt x="17594" y="5539"/>
                    <a:pt x="19349" y="5514"/>
                    <a:pt x="21103" y="5539"/>
                  </a:cubicBezTo>
                  <a:cubicBezTo>
                    <a:pt x="21343" y="5542"/>
                    <a:pt x="21583" y="5544"/>
                    <a:pt x="21823" y="5544"/>
                  </a:cubicBezTo>
                  <a:cubicBezTo>
                    <a:pt x="23337" y="5544"/>
                    <a:pt x="24848" y="5482"/>
                    <a:pt x="26341" y="5439"/>
                  </a:cubicBezTo>
                  <a:cubicBezTo>
                    <a:pt x="28096" y="5363"/>
                    <a:pt x="29850" y="5313"/>
                    <a:pt x="31605" y="5113"/>
                  </a:cubicBezTo>
                  <a:cubicBezTo>
                    <a:pt x="33334" y="4937"/>
                    <a:pt x="35088" y="4662"/>
                    <a:pt x="36768" y="4160"/>
                  </a:cubicBezTo>
                  <a:cubicBezTo>
                    <a:pt x="37620" y="3885"/>
                    <a:pt x="38447" y="3584"/>
                    <a:pt x="39224" y="3133"/>
                  </a:cubicBezTo>
                  <a:cubicBezTo>
                    <a:pt x="39600" y="2907"/>
                    <a:pt x="39976" y="2632"/>
                    <a:pt x="40301" y="2331"/>
                  </a:cubicBezTo>
                  <a:cubicBezTo>
                    <a:pt x="40477" y="2155"/>
                    <a:pt x="40627" y="2005"/>
                    <a:pt x="40753" y="1805"/>
                  </a:cubicBezTo>
                  <a:cubicBezTo>
                    <a:pt x="40803" y="1704"/>
                    <a:pt x="40878" y="1629"/>
                    <a:pt x="40928" y="1504"/>
                  </a:cubicBezTo>
                  <a:lnTo>
                    <a:pt x="41003" y="1353"/>
                  </a:lnTo>
                  <a:lnTo>
                    <a:pt x="41053" y="1278"/>
                  </a:lnTo>
                  <a:lnTo>
                    <a:pt x="41078" y="1254"/>
                  </a:lnTo>
                  <a:lnTo>
                    <a:pt x="41078" y="1254"/>
                  </a:lnTo>
                  <a:cubicBezTo>
                    <a:pt x="41069" y="1262"/>
                    <a:pt x="41065" y="1266"/>
                    <a:pt x="41064" y="1266"/>
                  </a:cubicBezTo>
                  <a:cubicBezTo>
                    <a:pt x="41060" y="1266"/>
                    <a:pt x="41124" y="1180"/>
                    <a:pt x="41103" y="1078"/>
                  </a:cubicBezTo>
                  <a:cubicBezTo>
                    <a:pt x="41016" y="1067"/>
                    <a:pt x="40925" y="1056"/>
                    <a:pt x="40831" y="1045"/>
                  </a:cubicBezTo>
                  <a:lnTo>
                    <a:pt x="40831" y="1045"/>
                  </a:lnTo>
                  <a:cubicBezTo>
                    <a:pt x="40830" y="1047"/>
                    <a:pt x="40829" y="1050"/>
                    <a:pt x="40828" y="1053"/>
                  </a:cubicBezTo>
                  <a:lnTo>
                    <a:pt x="40818" y="1053"/>
                  </a:lnTo>
                  <a:cubicBezTo>
                    <a:pt x="40820" y="1049"/>
                    <a:pt x="40822" y="1047"/>
                    <a:pt x="40824" y="1045"/>
                  </a:cubicBezTo>
                  <a:lnTo>
                    <a:pt x="40824" y="1045"/>
                  </a:lnTo>
                  <a:cubicBezTo>
                    <a:pt x="40826" y="1045"/>
                    <a:pt x="40829" y="1045"/>
                    <a:pt x="40831" y="1045"/>
                  </a:cubicBezTo>
                  <a:lnTo>
                    <a:pt x="40831" y="1045"/>
                  </a:lnTo>
                  <a:cubicBezTo>
                    <a:pt x="40832" y="1041"/>
                    <a:pt x="40832" y="1039"/>
                    <a:pt x="40831" y="1039"/>
                  </a:cubicBezTo>
                  <a:lnTo>
                    <a:pt x="40831" y="1039"/>
                  </a:lnTo>
                  <a:cubicBezTo>
                    <a:pt x="40829" y="1039"/>
                    <a:pt x="40827" y="1041"/>
                    <a:pt x="40824" y="1045"/>
                  </a:cubicBezTo>
                  <a:lnTo>
                    <a:pt x="40824" y="1045"/>
                  </a:lnTo>
                  <a:cubicBezTo>
                    <a:pt x="40490" y="1008"/>
                    <a:pt x="40125" y="977"/>
                    <a:pt x="39775" y="977"/>
                  </a:cubicBezTo>
                  <a:lnTo>
                    <a:pt x="38597" y="1003"/>
                  </a:lnTo>
                  <a:lnTo>
                    <a:pt x="36266" y="1028"/>
                  </a:lnTo>
                  <a:lnTo>
                    <a:pt x="31605" y="1103"/>
                  </a:lnTo>
                  <a:cubicBezTo>
                    <a:pt x="29047" y="1144"/>
                    <a:pt x="26505" y="1185"/>
                    <a:pt x="23967" y="1185"/>
                  </a:cubicBezTo>
                  <a:cubicBezTo>
                    <a:pt x="23397" y="1185"/>
                    <a:pt x="22826" y="1183"/>
                    <a:pt x="22256" y="1178"/>
                  </a:cubicBezTo>
                  <a:cubicBezTo>
                    <a:pt x="21710" y="1174"/>
                    <a:pt x="21164" y="1172"/>
                    <a:pt x="20619" y="1172"/>
                  </a:cubicBezTo>
                  <a:cubicBezTo>
                    <a:pt x="19786" y="1172"/>
                    <a:pt x="18955" y="1175"/>
                    <a:pt x="18125" y="1175"/>
                  </a:cubicBezTo>
                  <a:cubicBezTo>
                    <a:pt x="16383" y="1175"/>
                    <a:pt x="14645" y="1162"/>
                    <a:pt x="12908" y="1078"/>
                  </a:cubicBezTo>
                  <a:cubicBezTo>
                    <a:pt x="9800" y="927"/>
                    <a:pt x="6717" y="551"/>
                    <a:pt x="36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0" name="Google Shape;2130;p102"/>
          <p:cNvGrpSpPr/>
          <p:nvPr/>
        </p:nvGrpSpPr>
        <p:grpSpPr>
          <a:xfrm rot="-899867">
            <a:off x="6741457" y="1832277"/>
            <a:ext cx="783695" cy="738590"/>
            <a:chOff x="6525464" y="1900345"/>
            <a:chExt cx="563662" cy="531138"/>
          </a:xfrm>
        </p:grpSpPr>
        <p:sp>
          <p:nvSpPr>
            <p:cNvPr id="2131" name="Google Shape;2131;p102"/>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02"/>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02"/>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102"/>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02"/>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02"/>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02"/>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02"/>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02"/>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102"/>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102"/>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42" name="Google Shape;2142;p102"/>
          <p:cNvGrpSpPr/>
          <p:nvPr/>
        </p:nvGrpSpPr>
        <p:grpSpPr>
          <a:xfrm>
            <a:off x="7037115" y="4677698"/>
            <a:ext cx="1745583" cy="230173"/>
            <a:chOff x="1394800" y="3522000"/>
            <a:chExt cx="1048650" cy="138275"/>
          </a:xfrm>
        </p:grpSpPr>
        <p:sp>
          <p:nvSpPr>
            <p:cNvPr id="2143" name="Google Shape;2143;p102"/>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102"/>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02"/>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102"/>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02"/>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102"/>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102"/>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102"/>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02"/>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52" name="Google Shape;2152;p102"/>
          <p:cNvSpPr txBox="1">
            <a:spLocks noGrp="1"/>
          </p:cNvSpPr>
          <p:nvPr>
            <p:ph type="body" idx="1"/>
          </p:nvPr>
        </p:nvSpPr>
        <p:spPr>
          <a:xfrm>
            <a:off x="391300" y="1003875"/>
            <a:ext cx="8707200" cy="41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103"/>
          <p:cNvSpPr txBox="1">
            <a:spLocks noGrp="1"/>
          </p:cNvSpPr>
          <p:nvPr>
            <p:ph type="title"/>
          </p:nvPr>
        </p:nvSpPr>
        <p:spPr>
          <a:xfrm>
            <a:off x="720000" y="291500"/>
            <a:ext cx="7704000" cy="3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a:t>Additional Notes</a:t>
            </a:r>
            <a:endParaRPr/>
          </a:p>
        </p:txBody>
      </p:sp>
      <p:grpSp>
        <p:nvGrpSpPr>
          <p:cNvPr id="2158" name="Google Shape;2158;p103"/>
          <p:cNvGrpSpPr/>
          <p:nvPr/>
        </p:nvGrpSpPr>
        <p:grpSpPr>
          <a:xfrm flipH="1">
            <a:off x="720036" y="651561"/>
            <a:ext cx="2689719" cy="92730"/>
            <a:chOff x="4345425" y="2175475"/>
            <a:chExt cx="800750" cy="176025"/>
          </a:xfrm>
        </p:grpSpPr>
        <p:sp>
          <p:nvSpPr>
            <p:cNvPr id="2159" name="Google Shape;2159;p10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10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1" name="Google Shape;2161;p103"/>
          <p:cNvGrpSpPr/>
          <p:nvPr/>
        </p:nvGrpSpPr>
        <p:grpSpPr>
          <a:xfrm rot="-949627">
            <a:off x="6171739" y="1235936"/>
            <a:ext cx="1951008" cy="1793526"/>
            <a:chOff x="2334325" y="3469775"/>
            <a:chExt cx="1136500" cy="995125"/>
          </a:xfrm>
        </p:grpSpPr>
        <p:sp>
          <p:nvSpPr>
            <p:cNvPr id="2162" name="Google Shape;2162;p103"/>
            <p:cNvSpPr/>
            <p:nvPr/>
          </p:nvSpPr>
          <p:spPr>
            <a:xfrm>
              <a:off x="2337450" y="3480425"/>
              <a:ext cx="1100925" cy="952600"/>
            </a:xfrm>
            <a:custGeom>
              <a:avLst/>
              <a:gdLst/>
              <a:ahLst/>
              <a:cxnLst/>
              <a:rect l="l" t="t" r="r" b="b"/>
              <a:pathLst>
                <a:path w="44037" h="38104" extrusionOk="0">
                  <a:moveTo>
                    <a:pt x="40703" y="0"/>
                  </a:moveTo>
                  <a:cubicBezTo>
                    <a:pt x="40678" y="0"/>
                    <a:pt x="40653" y="25"/>
                    <a:pt x="40603" y="25"/>
                  </a:cubicBezTo>
                  <a:cubicBezTo>
                    <a:pt x="33886" y="877"/>
                    <a:pt x="27069" y="1278"/>
                    <a:pt x="20302" y="1855"/>
                  </a:cubicBezTo>
                  <a:cubicBezTo>
                    <a:pt x="13585" y="2406"/>
                    <a:pt x="6868" y="3133"/>
                    <a:pt x="126" y="3434"/>
                  </a:cubicBezTo>
                  <a:cubicBezTo>
                    <a:pt x="1" y="9725"/>
                    <a:pt x="1079" y="15840"/>
                    <a:pt x="1279" y="22106"/>
                  </a:cubicBezTo>
                  <a:cubicBezTo>
                    <a:pt x="1379" y="25239"/>
                    <a:pt x="1329" y="28371"/>
                    <a:pt x="1279" y="31504"/>
                  </a:cubicBezTo>
                  <a:cubicBezTo>
                    <a:pt x="1229" y="33183"/>
                    <a:pt x="1003" y="35188"/>
                    <a:pt x="1906" y="36692"/>
                  </a:cubicBezTo>
                  <a:cubicBezTo>
                    <a:pt x="2463" y="37626"/>
                    <a:pt x="3364" y="38104"/>
                    <a:pt x="4290" y="38104"/>
                  </a:cubicBezTo>
                  <a:cubicBezTo>
                    <a:pt x="5154" y="38104"/>
                    <a:pt x="6040" y="37689"/>
                    <a:pt x="6693" y="36843"/>
                  </a:cubicBezTo>
                  <a:cubicBezTo>
                    <a:pt x="7319" y="36016"/>
                    <a:pt x="7570" y="34988"/>
                    <a:pt x="7820" y="34010"/>
                  </a:cubicBezTo>
                  <a:cubicBezTo>
                    <a:pt x="7851" y="33904"/>
                    <a:pt x="7936" y="33863"/>
                    <a:pt x="8021" y="33863"/>
                  </a:cubicBezTo>
                  <a:cubicBezTo>
                    <a:pt x="8076" y="33863"/>
                    <a:pt x="8132" y="33880"/>
                    <a:pt x="8171" y="33910"/>
                  </a:cubicBezTo>
                  <a:cubicBezTo>
                    <a:pt x="8188" y="33910"/>
                    <a:pt x="8216" y="33899"/>
                    <a:pt x="8247" y="33899"/>
                  </a:cubicBezTo>
                  <a:cubicBezTo>
                    <a:pt x="8263" y="33899"/>
                    <a:pt x="8280" y="33902"/>
                    <a:pt x="8297" y="33910"/>
                  </a:cubicBezTo>
                  <a:cubicBezTo>
                    <a:pt x="15223" y="35439"/>
                    <a:pt x="22419" y="35740"/>
                    <a:pt x="29615" y="35740"/>
                  </a:cubicBezTo>
                  <a:cubicBezTo>
                    <a:pt x="34276" y="35740"/>
                    <a:pt x="38937" y="35614"/>
                    <a:pt x="43525" y="35614"/>
                  </a:cubicBezTo>
                  <a:cubicBezTo>
                    <a:pt x="43696" y="35614"/>
                    <a:pt x="43866" y="35614"/>
                    <a:pt x="44036" y="35615"/>
                  </a:cubicBezTo>
                  <a:cubicBezTo>
                    <a:pt x="43811" y="29650"/>
                    <a:pt x="43560" y="23710"/>
                    <a:pt x="42984" y="17745"/>
                  </a:cubicBezTo>
                  <a:cubicBezTo>
                    <a:pt x="42407" y="11805"/>
                    <a:pt x="41304" y="5940"/>
                    <a:pt x="407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103"/>
            <p:cNvSpPr/>
            <p:nvPr/>
          </p:nvSpPr>
          <p:spPr>
            <a:xfrm>
              <a:off x="2334325" y="3469775"/>
              <a:ext cx="1107175" cy="965775"/>
            </a:xfrm>
            <a:custGeom>
              <a:avLst/>
              <a:gdLst/>
              <a:ahLst/>
              <a:cxnLst/>
              <a:rect l="l" t="t" r="r" b="b"/>
              <a:pathLst>
                <a:path w="44287" h="38631" extrusionOk="0">
                  <a:moveTo>
                    <a:pt x="40651" y="682"/>
                  </a:moveTo>
                  <a:cubicBezTo>
                    <a:pt x="41257" y="6544"/>
                    <a:pt x="42339" y="12358"/>
                    <a:pt x="42908" y="18196"/>
                  </a:cubicBezTo>
                  <a:cubicBezTo>
                    <a:pt x="43209" y="21178"/>
                    <a:pt x="43409" y="24136"/>
                    <a:pt x="43585" y="27118"/>
                  </a:cubicBezTo>
                  <a:cubicBezTo>
                    <a:pt x="43685" y="28597"/>
                    <a:pt x="43760" y="30101"/>
                    <a:pt x="43810" y="31579"/>
                  </a:cubicBezTo>
                  <a:lnTo>
                    <a:pt x="43911" y="33810"/>
                  </a:lnTo>
                  <a:lnTo>
                    <a:pt x="43961" y="34938"/>
                  </a:lnTo>
                  <a:cubicBezTo>
                    <a:pt x="43961" y="35264"/>
                    <a:pt x="43986" y="35589"/>
                    <a:pt x="44036" y="35940"/>
                  </a:cubicBezTo>
                  <a:cubicBezTo>
                    <a:pt x="43309" y="35915"/>
                    <a:pt x="42632" y="35890"/>
                    <a:pt x="41906" y="35890"/>
                  </a:cubicBezTo>
                  <a:lnTo>
                    <a:pt x="39650" y="35915"/>
                  </a:lnTo>
                  <a:lnTo>
                    <a:pt x="35164" y="35965"/>
                  </a:lnTo>
                  <a:cubicBezTo>
                    <a:pt x="33514" y="35993"/>
                    <a:pt x="31871" y="36013"/>
                    <a:pt x="30228" y="36013"/>
                  </a:cubicBezTo>
                  <a:cubicBezTo>
                    <a:pt x="28876" y="36013"/>
                    <a:pt x="27524" y="35999"/>
                    <a:pt x="26166" y="35965"/>
                  </a:cubicBezTo>
                  <a:cubicBezTo>
                    <a:pt x="23159" y="35915"/>
                    <a:pt x="20176" y="35790"/>
                    <a:pt x="17194" y="35514"/>
                  </a:cubicBezTo>
                  <a:lnTo>
                    <a:pt x="14963" y="35264"/>
                  </a:lnTo>
                  <a:lnTo>
                    <a:pt x="12732" y="34963"/>
                  </a:lnTo>
                  <a:lnTo>
                    <a:pt x="10527" y="34587"/>
                  </a:lnTo>
                  <a:lnTo>
                    <a:pt x="9424" y="34361"/>
                  </a:lnTo>
                  <a:lnTo>
                    <a:pt x="8873" y="34261"/>
                  </a:lnTo>
                  <a:lnTo>
                    <a:pt x="8597" y="34211"/>
                  </a:lnTo>
                  <a:lnTo>
                    <a:pt x="8472" y="34186"/>
                  </a:lnTo>
                  <a:cubicBezTo>
                    <a:pt x="8434" y="34173"/>
                    <a:pt x="8390" y="34167"/>
                    <a:pt x="8350" y="34167"/>
                  </a:cubicBezTo>
                  <a:cubicBezTo>
                    <a:pt x="8335" y="34167"/>
                    <a:pt x="8321" y="34168"/>
                    <a:pt x="8307" y="34169"/>
                  </a:cubicBezTo>
                  <a:lnTo>
                    <a:pt x="8307" y="34169"/>
                  </a:lnTo>
                  <a:cubicBezTo>
                    <a:pt x="8259" y="34145"/>
                    <a:pt x="8207" y="34136"/>
                    <a:pt x="8146" y="34136"/>
                  </a:cubicBezTo>
                  <a:cubicBezTo>
                    <a:pt x="8046" y="34136"/>
                    <a:pt x="7920" y="34186"/>
                    <a:pt x="7870" y="34261"/>
                  </a:cubicBezTo>
                  <a:cubicBezTo>
                    <a:pt x="7845" y="34311"/>
                    <a:pt x="7820" y="34361"/>
                    <a:pt x="7795" y="34386"/>
                  </a:cubicBezTo>
                  <a:lnTo>
                    <a:pt x="7795" y="34487"/>
                  </a:lnTo>
                  <a:lnTo>
                    <a:pt x="7745" y="34637"/>
                  </a:lnTo>
                  <a:lnTo>
                    <a:pt x="7570" y="35264"/>
                  </a:lnTo>
                  <a:cubicBezTo>
                    <a:pt x="7444" y="35690"/>
                    <a:pt x="7319" y="36116"/>
                    <a:pt x="7118" y="36492"/>
                  </a:cubicBezTo>
                  <a:cubicBezTo>
                    <a:pt x="6767" y="37269"/>
                    <a:pt x="6141" y="37945"/>
                    <a:pt x="5339" y="38246"/>
                  </a:cubicBezTo>
                  <a:cubicBezTo>
                    <a:pt x="5051" y="38363"/>
                    <a:pt x="4744" y="38419"/>
                    <a:pt x="4437" y="38419"/>
                  </a:cubicBezTo>
                  <a:cubicBezTo>
                    <a:pt x="3889" y="38419"/>
                    <a:pt x="3342" y="38241"/>
                    <a:pt x="2908" y="37920"/>
                  </a:cubicBezTo>
                  <a:cubicBezTo>
                    <a:pt x="2206" y="37419"/>
                    <a:pt x="1805" y="36592"/>
                    <a:pt x="1630" y="35740"/>
                  </a:cubicBezTo>
                  <a:cubicBezTo>
                    <a:pt x="1454" y="34888"/>
                    <a:pt x="1454" y="34010"/>
                    <a:pt x="1479" y="33108"/>
                  </a:cubicBezTo>
                  <a:cubicBezTo>
                    <a:pt x="1504" y="32231"/>
                    <a:pt x="1529" y="31329"/>
                    <a:pt x="1554" y="30451"/>
                  </a:cubicBezTo>
                  <a:cubicBezTo>
                    <a:pt x="1579" y="28672"/>
                    <a:pt x="1605" y="26893"/>
                    <a:pt x="1605" y="25113"/>
                  </a:cubicBezTo>
                  <a:cubicBezTo>
                    <a:pt x="1579" y="23359"/>
                    <a:pt x="1554" y="21579"/>
                    <a:pt x="1429" y="19800"/>
                  </a:cubicBezTo>
                  <a:cubicBezTo>
                    <a:pt x="1304" y="18020"/>
                    <a:pt x="1153" y="16241"/>
                    <a:pt x="978" y="14487"/>
                  </a:cubicBezTo>
                  <a:cubicBezTo>
                    <a:pt x="657" y="11001"/>
                    <a:pt x="360" y="7515"/>
                    <a:pt x="424" y="4029"/>
                  </a:cubicBezTo>
                  <a:lnTo>
                    <a:pt x="424" y="4029"/>
                  </a:lnTo>
                  <a:cubicBezTo>
                    <a:pt x="7166" y="3724"/>
                    <a:pt x="13859" y="3004"/>
                    <a:pt x="20577" y="2456"/>
                  </a:cubicBezTo>
                  <a:lnTo>
                    <a:pt x="30728" y="1654"/>
                  </a:lnTo>
                  <a:cubicBezTo>
                    <a:pt x="32407" y="1529"/>
                    <a:pt x="34111" y="1379"/>
                    <a:pt x="35790" y="1203"/>
                  </a:cubicBezTo>
                  <a:lnTo>
                    <a:pt x="38347" y="953"/>
                  </a:lnTo>
                  <a:lnTo>
                    <a:pt x="39600" y="802"/>
                  </a:lnTo>
                  <a:lnTo>
                    <a:pt x="40226" y="727"/>
                  </a:lnTo>
                  <a:lnTo>
                    <a:pt x="40552" y="702"/>
                  </a:lnTo>
                  <a:cubicBezTo>
                    <a:pt x="40586" y="693"/>
                    <a:pt x="40617" y="688"/>
                    <a:pt x="40651" y="682"/>
                  </a:cubicBezTo>
                  <a:close/>
                  <a:moveTo>
                    <a:pt x="41003" y="0"/>
                  </a:moveTo>
                  <a:lnTo>
                    <a:pt x="40753" y="226"/>
                  </a:lnTo>
                  <a:cubicBezTo>
                    <a:pt x="40728" y="251"/>
                    <a:pt x="40602" y="276"/>
                    <a:pt x="40502" y="276"/>
                  </a:cubicBezTo>
                  <a:lnTo>
                    <a:pt x="40176" y="326"/>
                  </a:lnTo>
                  <a:lnTo>
                    <a:pt x="39550" y="401"/>
                  </a:lnTo>
                  <a:lnTo>
                    <a:pt x="38296" y="552"/>
                  </a:lnTo>
                  <a:lnTo>
                    <a:pt x="35765" y="802"/>
                  </a:lnTo>
                  <a:cubicBezTo>
                    <a:pt x="34086" y="978"/>
                    <a:pt x="32382" y="1128"/>
                    <a:pt x="30702" y="1253"/>
                  </a:cubicBezTo>
                  <a:lnTo>
                    <a:pt x="20552" y="2080"/>
                  </a:lnTo>
                  <a:cubicBezTo>
                    <a:pt x="13785" y="2657"/>
                    <a:pt x="7018" y="3359"/>
                    <a:pt x="251" y="3684"/>
                  </a:cubicBezTo>
                  <a:lnTo>
                    <a:pt x="101" y="3710"/>
                  </a:lnTo>
                  <a:lnTo>
                    <a:pt x="101" y="3860"/>
                  </a:lnTo>
                  <a:cubicBezTo>
                    <a:pt x="1" y="7419"/>
                    <a:pt x="326" y="10978"/>
                    <a:pt x="652" y="14512"/>
                  </a:cubicBezTo>
                  <a:cubicBezTo>
                    <a:pt x="978" y="18045"/>
                    <a:pt x="1279" y="21579"/>
                    <a:pt x="1304" y="25138"/>
                  </a:cubicBezTo>
                  <a:cubicBezTo>
                    <a:pt x="1329" y="26893"/>
                    <a:pt x="1304" y="28672"/>
                    <a:pt x="1279" y="30451"/>
                  </a:cubicBezTo>
                  <a:cubicBezTo>
                    <a:pt x="1279" y="31329"/>
                    <a:pt x="1279" y="32231"/>
                    <a:pt x="1229" y="33108"/>
                  </a:cubicBezTo>
                  <a:cubicBezTo>
                    <a:pt x="1204" y="34010"/>
                    <a:pt x="1204" y="34913"/>
                    <a:pt x="1404" y="35790"/>
                  </a:cubicBezTo>
                  <a:cubicBezTo>
                    <a:pt x="1579" y="36667"/>
                    <a:pt x="2031" y="37544"/>
                    <a:pt x="2783" y="38096"/>
                  </a:cubicBezTo>
                  <a:cubicBezTo>
                    <a:pt x="3253" y="38452"/>
                    <a:pt x="3849" y="38631"/>
                    <a:pt x="4449" y="38631"/>
                  </a:cubicBezTo>
                  <a:cubicBezTo>
                    <a:pt x="4776" y="38631"/>
                    <a:pt x="5105" y="38578"/>
                    <a:pt x="5414" y="38472"/>
                  </a:cubicBezTo>
                  <a:cubicBezTo>
                    <a:pt x="6291" y="38146"/>
                    <a:pt x="6968" y="37419"/>
                    <a:pt x="7369" y="36617"/>
                  </a:cubicBezTo>
                  <a:cubicBezTo>
                    <a:pt x="7570" y="36216"/>
                    <a:pt x="7720" y="35790"/>
                    <a:pt x="7870" y="35364"/>
                  </a:cubicBezTo>
                  <a:lnTo>
                    <a:pt x="8046" y="34712"/>
                  </a:lnTo>
                  <a:lnTo>
                    <a:pt x="8096" y="34562"/>
                  </a:lnTo>
                  <a:lnTo>
                    <a:pt x="8121" y="34487"/>
                  </a:lnTo>
                  <a:cubicBezTo>
                    <a:pt x="8121" y="34462"/>
                    <a:pt x="8121" y="34462"/>
                    <a:pt x="8121" y="34462"/>
                  </a:cubicBezTo>
                  <a:cubicBezTo>
                    <a:pt x="8121" y="34462"/>
                    <a:pt x="8132" y="34450"/>
                    <a:pt x="8154" y="34450"/>
                  </a:cubicBezTo>
                  <a:cubicBezTo>
                    <a:pt x="8165" y="34450"/>
                    <a:pt x="8179" y="34453"/>
                    <a:pt x="8196" y="34462"/>
                  </a:cubicBezTo>
                  <a:lnTo>
                    <a:pt x="8246" y="34537"/>
                  </a:lnTo>
                  <a:lnTo>
                    <a:pt x="8346" y="34512"/>
                  </a:lnTo>
                  <a:cubicBezTo>
                    <a:pt x="8372" y="34487"/>
                    <a:pt x="8372" y="34487"/>
                    <a:pt x="8397" y="34487"/>
                  </a:cubicBezTo>
                  <a:lnTo>
                    <a:pt x="8547" y="34512"/>
                  </a:lnTo>
                  <a:lnTo>
                    <a:pt x="8798" y="34587"/>
                  </a:lnTo>
                  <a:lnTo>
                    <a:pt x="9349" y="34687"/>
                  </a:lnTo>
                  <a:lnTo>
                    <a:pt x="10477" y="34913"/>
                  </a:lnTo>
                  <a:lnTo>
                    <a:pt x="12682" y="35289"/>
                  </a:lnTo>
                  <a:lnTo>
                    <a:pt x="14913" y="35589"/>
                  </a:lnTo>
                  <a:lnTo>
                    <a:pt x="17169" y="35840"/>
                  </a:lnTo>
                  <a:cubicBezTo>
                    <a:pt x="20151" y="36116"/>
                    <a:pt x="23159" y="36266"/>
                    <a:pt x="26166" y="36316"/>
                  </a:cubicBezTo>
                  <a:cubicBezTo>
                    <a:pt x="27315" y="36335"/>
                    <a:pt x="28460" y="36344"/>
                    <a:pt x="29604" y="36344"/>
                  </a:cubicBezTo>
                  <a:cubicBezTo>
                    <a:pt x="31456" y="36344"/>
                    <a:pt x="33305" y="36322"/>
                    <a:pt x="35164" y="36291"/>
                  </a:cubicBezTo>
                  <a:lnTo>
                    <a:pt x="39650" y="36241"/>
                  </a:lnTo>
                  <a:lnTo>
                    <a:pt x="41906" y="36216"/>
                  </a:lnTo>
                  <a:cubicBezTo>
                    <a:pt x="42682" y="36216"/>
                    <a:pt x="43510" y="36191"/>
                    <a:pt x="44261" y="36166"/>
                  </a:cubicBezTo>
                  <a:cubicBezTo>
                    <a:pt x="44286" y="35765"/>
                    <a:pt x="44286" y="35339"/>
                    <a:pt x="44286" y="34938"/>
                  </a:cubicBezTo>
                  <a:lnTo>
                    <a:pt x="44236" y="33810"/>
                  </a:lnTo>
                  <a:lnTo>
                    <a:pt x="44161" y="31579"/>
                  </a:lnTo>
                  <a:cubicBezTo>
                    <a:pt x="44086" y="30076"/>
                    <a:pt x="44011" y="28597"/>
                    <a:pt x="43936" y="27093"/>
                  </a:cubicBezTo>
                  <a:cubicBezTo>
                    <a:pt x="43785" y="24111"/>
                    <a:pt x="43560" y="21128"/>
                    <a:pt x="43284" y="18171"/>
                  </a:cubicBezTo>
                  <a:cubicBezTo>
                    <a:pt x="42733" y="12206"/>
                    <a:pt x="41630" y="6341"/>
                    <a:pt x="41053" y="401"/>
                  </a:cubicBezTo>
                  <a:lnTo>
                    <a:pt x="410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p103"/>
            <p:cNvSpPr/>
            <p:nvPr/>
          </p:nvSpPr>
          <p:spPr>
            <a:xfrm>
              <a:off x="2402775" y="3617550"/>
              <a:ext cx="865425" cy="115450"/>
            </a:xfrm>
            <a:custGeom>
              <a:avLst/>
              <a:gdLst/>
              <a:ahLst/>
              <a:cxnLst/>
              <a:rect l="l" t="t" r="r" b="b"/>
              <a:pathLst>
                <a:path w="34617" h="4618" extrusionOk="0">
                  <a:moveTo>
                    <a:pt x="34249" y="0"/>
                  </a:moveTo>
                  <a:cubicBezTo>
                    <a:pt x="34235" y="0"/>
                    <a:pt x="34220" y="2"/>
                    <a:pt x="34205" y="4"/>
                  </a:cubicBezTo>
                  <a:cubicBezTo>
                    <a:pt x="28240" y="806"/>
                    <a:pt x="22275" y="1633"/>
                    <a:pt x="16285" y="2385"/>
                  </a:cubicBezTo>
                  <a:cubicBezTo>
                    <a:pt x="10897" y="3062"/>
                    <a:pt x="5458" y="3513"/>
                    <a:pt x="95" y="4415"/>
                  </a:cubicBezTo>
                  <a:cubicBezTo>
                    <a:pt x="0" y="4439"/>
                    <a:pt x="17" y="4618"/>
                    <a:pt x="103" y="4618"/>
                  </a:cubicBezTo>
                  <a:cubicBezTo>
                    <a:pt x="108" y="4618"/>
                    <a:pt x="114" y="4617"/>
                    <a:pt x="120" y="4616"/>
                  </a:cubicBezTo>
                  <a:cubicBezTo>
                    <a:pt x="11523" y="4089"/>
                    <a:pt x="23052" y="2159"/>
                    <a:pt x="34330" y="480"/>
                  </a:cubicBezTo>
                  <a:cubicBezTo>
                    <a:pt x="34616" y="433"/>
                    <a:pt x="34517" y="0"/>
                    <a:pt x="34249"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103"/>
            <p:cNvSpPr/>
            <p:nvPr/>
          </p:nvSpPr>
          <p:spPr>
            <a:xfrm>
              <a:off x="2447100" y="4330675"/>
              <a:ext cx="1019450" cy="130975"/>
            </a:xfrm>
            <a:custGeom>
              <a:avLst/>
              <a:gdLst/>
              <a:ahLst/>
              <a:cxnLst/>
              <a:rect l="l" t="t" r="r" b="b"/>
              <a:pathLst>
                <a:path w="40778" h="5239" extrusionOk="0">
                  <a:moveTo>
                    <a:pt x="3434" y="0"/>
                  </a:moveTo>
                  <a:cubicBezTo>
                    <a:pt x="3134" y="1529"/>
                    <a:pt x="2632" y="3509"/>
                    <a:pt x="1" y="4086"/>
                  </a:cubicBezTo>
                  <a:cubicBezTo>
                    <a:pt x="5916" y="4412"/>
                    <a:pt x="13209" y="5239"/>
                    <a:pt x="19149" y="5239"/>
                  </a:cubicBezTo>
                  <a:cubicBezTo>
                    <a:pt x="22432" y="5239"/>
                    <a:pt x="25690" y="5138"/>
                    <a:pt x="28973" y="4963"/>
                  </a:cubicBezTo>
                  <a:cubicBezTo>
                    <a:pt x="31931" y="4787"/>
                    <a:pt x="39374" y="4136"/>
                    <a:pt x="40728" y="1053"/>
                  </a:cubicBezTo>
                  <a:cubicBezTo>
                    <a:pt x="40728" y="1028"/>
                    <a:pt x="40753" y="1003"/>
                    <a:pt x="40778" y="978"/>
                  </a:cubicBezTo>
                  <a:cubicBezTo>
                    <a:pt x="35097" y="978"/>
                    <a:pt x="29179" y="1216"/>
                    <a:pt x="23445" y="1216"/>
                  </a:cubicBezTo>
                  <a:cubicBezTo>
                    <a:pt x="22728" y="1216"/>
                    <a:pt x="22014" y="1212"/>
                    <a:pt x="21304" y="1203"/>
                  </a:cubicBezTo>
                  <a:cubicBezTo>
                    <a:pt x="20561" y="1197"/>
                    <a:pt x="19846" y="1196"/>
                    <a:pt x="19147" y="1196"/>
                  </a:cubicBezTo>
                  <a:cubicBezTo>
                    <a:pt x="18790" y="1196"/>
                    <a:pt x="18438" y="1196"/>
                    <a:pt x="18088" y="1196"/>
                  </a:cubicBezTo>
                  <a:cubicBezTo>
                    <a:pt x="13767" y="1196"/>
                    <a:pt x="9865" y="1153"/>
                    <a:pt x="3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p103"/>
            <p:cNvSpPr/>
            <p:nvPr/>
          </p:nvSpPr>
          <p:spPr>
            <a:xfrm>
              <a:off x="2442725" y="4326300"/>
              <a:ext cx="1028100" cy="138600"/>
            </a:xfrm>
            <a:custGeom>
              <a:avLst/>
              <a:gdLst/>
              <a:ahLst/>
              <a:cxnLst/>
              <a:rect l="l" t="t" r="r" b="b"/>
              <a:pathLst>
                <a:path w="41124" h="5544" extrusionOk="0">
                  <a:moveTo>
                    <a:pt x="3755" y="381"/>
                  </a:moveTo>
                  <a:cubicBezTo>
                    <a:pt x="6782" y="917"/>
                    <a:pt x="9832" y="1306"/>
                    <a:pt x="12883" y="1454"/>
                  </a:cubicBezTo>
                  <a:cubicBezTo>
                    <a:pt x="16016" y="1629"/>
                    <a:pt x="19123" y="1554"/>
                    <a:pt x="22256" y="1604"/>
                  </a:cubicBezTo>
                  <a:cubicBezTo>
                    <a:pt x="25364" y="1604"/>
                    <a:pt x="28497" y="1529"/>
                    <a:pt x="31605" y="1454"/>
                  </a:cubicBezTo>
                  <a:lnTo>
                    <a:pt x="36266" y="1353"/>
                  </a:lnTo>
                  <a:lnTo>
                    <a:pt x="38622" y="1328"/>
                  </a:lnTo>
                  <a:lnTo>
                    <a:pt x="39775" y="1303"/>
                  </a:lnTo>
                  <a:cubicBezTo>
                    <a:pt x="39824" y="1307"/>
                    <a:pt x="39872" y="1308"/>
                    <a:pt x="39919" y="1308"/>
                  </a:cubicBezTo>
                  <a:cubicBezTo>
                    <a:pt x="40187" y="1308"/>
                    <a:pt x="40435" y="1259"/>
                    <a:pt x="40724" y="1234"/>
                  </a:cubicBezTo>
                  <a:lnTo>
                    <a:pt x="40724" y="1234"/>
                  </a:lnTo>
                  <a:lnTo>
                    <a:pt x="40652" y="1353"/>
                  </a:lnTo>
                  <a:cubicBezTo>
                    <a:pt x="40602" y="1454"/>
                    <a:pt x="40527" y="1529"/>
                    <a:pt x="40477" y="1629"/>
                  </a:cubicBezTo>
                  <a:cubicBezTo>
                    <a:pt x="40352" y="1780"/>
                    <a:pt x="40226" y="1930"/>
                    <a:pt x="40076" y="2080"/>
                  </a:cubicBezTo>
                  <a:cubicBezTo>
                    <a:pt x="39775" y="2381"/>
                    <a:pt x="39424" y="2632"/>
                    <a:pt x="39048" y="2832"/>
                  </a:cubicBezTo>
                  <a:cubicBezTo>
                    <a:pt x="38321" y="3258"/>
                    <a:pt x="37494" y="3559"/>
                    <a:pt x="36667" y="3810"/>
                  </a:cubicBezTo>
                  <a:cubicBezTo>
                    <a:pt x="35013" y="4311"/>
                    <a:pt x="33284" y="4587"/>
                    <a:pt x="31554" y="4762"/>
                  </a:cubicBezTo>
                  <a:cubicBezTo>
                    <a:pt x="28096" y="5113"/>
                    <a:pt x="24587" y="5138"/>
                    <a:pt x="21103" y="5263"/>
                  </a:cubicBezTo>
                  <a:cubicBezTo>
                    <a:pt x="20464" y="5286"/>
                    <a:pt x="19824" y="5297"/>
                    <a:pt x="19183" y="5297"/>
                  </a:cubicBezTo>
                  <a:cubicBezTo>
                    <a:pt x="16333" y="5297"/>
                    <a:pt x="13476" y="5092"/>
                    <a:pt x="10652" y="4887"/>
                  </a:cubicBezTo>
                  <a:cubicBezTo>
                    <a:pt x="7482" y="4636"/>
                    <a:pt x="4311" y="4344"/>
                    <a:pt x="1122" y="4142"/>
                  </a:cubicBezTo>
                  <a:lnTo>
                    <a:pt x="1122" y="4142"/>
                  </a:lnTo>
                  <a:cubicBezTo>
                    <a:pt x="1284" y="4075"/>
                    <a:pt x="1444" y="3999"/>
                    <a:pt x="1604" y="3910"/>
                  </a:cubicBezTo>
                  <a:cubicBezTo>
                    <a:pt x="2030" y="3659"/>
                    <a:pt x="2431" y="3333"/>
                    <a:pt x="2732" y="2932"/>
                  </a:cubicBezTo>
                  <a:cubicBezTo>
                    <a:pt x="3324" y="2175"/>
                    <a:pt x="3580" y="1261"/>
                    <a:pt x="3755" y="381"/>
                  </a:cubicBezTo>
                  <a:close/>
                  <a:moveTo>
                    <a:pt x="3660" y="0"/>
                  </a:moveTo>
                  <a:cubicBezTo>
                    <a:pt x="3559" y="0"/>
                    <a:pt x="3459" y="50"/>
                    <a:pt x="3434" y="150"/>
                  </a:cubicBezTo>
                  <a:cubicBezTo>
                    <a:pt x="3259" y="1078"/>
                    <a:pt x="3008" y="2005"/>
                    <a:pt x="2457" y="2732"/>
                  </a:cubicBezTo>
                  <a:cubicBezTo>
                    <a:pt x="2181" y="3083"/>
                    <a:pt x="1830" y="3384"/>
                    <a:pt x="1429" y="3609"/>
                  </a:cubicBezTo>
                  <a:cubicBezTo>
                    <a:pt x="1028" y="3835"/>
                    <a:pt x="577" y="3985"/>
                    <a:pt x="126" y="4085"/>
                  </a:cubicBezTo>
                  <a:cubicBezTo>
                    <a:pt x="51" y="4110"/>
                    <a:pt x="0" y="4160"/>
                    <a:pt x="0" y="4261"/>
                  </a:cubicBezTo>
                  <a:cubicBezTo>
                    <a:pt x="0" y="4336"/>
                    <a:pt x="76" y="4436"/>
                    <a:pt x="176" y="4436"/>
                  </a:cubicBezTo>
                  <a:cubicBezTo>
                    <a:pt x="3660" y="4612"/>
                    <a:pt x="7118" y="4937"/>
                    <a:pt x="10627" y="5163"/>
                  </a:cubicBezTo>
                  <a:cubicBezTo>
                    <a:pt x="12356" y="5288"/>
                    <a:pt x="14111" y="5389"/>
                    <a:pt x="15865" y="5464"/>
                  </a:cubicBezTo>
                  <a:cubicBezTo>
                    <a:pt x="17594" y="5539"/>
                    <a:pt x="19349" y="5514"/>
                    <a:pt x="21103" y="5539"/>
                  </a:cubicBezTo>
                  <a:cubicBezTo>
                    <a:pt x="21343" y="5542"/>
                    <a:pt x="21583" y="5544"/>
                    <a:pt x="21823" y="5544"/>
                  </a:cubicBezTo>
                  <a:cubicBezTo>
                    <a:pt x="23337" y="5544"/>
                    <a:pt x="24848" y="5482"/>
                    <a:pt x="26341" y="5439"/>
                  </a:cubicBezTo>
                  <a:cubicBezTo>
                    <a:pt x="28096" y="5363"/>
                    <a:pt x="29850" y="5313"/>
                    <a:pt x="31605" y="5113"/>
                  </a:cubicBezTo>
                  <a:cubicBezTo>
                    <a:pt x="33334" y="4937"/>
                    <a:pt x="35088" y="4662"/>
                    <a:pt x="36768" y="4160"/>
                  </a:cubicBezTo>
                  <a:cubicBezTo>
                    <a:pt x="37620" y="3885"/>
                    <a:pt x="38447" y="3584"/>
                    <a:pt x="39224" y="3133"/>
                  </a:cubicBezTo>
                  <a:cubicBezTo>
                    <a:pt x="39600" y="2907"/>
                    <a:pt x="39976" y="2632"/>
                    <a:pt x="40301" y="2331"/>
                  </a:cubicBezTo>
                  <a:cubicBezTo>
                    <a:pt x="40477" y="2155"/>
                    <a:pt x="40627" y="2005"/>
                    <a:pt x="40753" y="1805"/>
                  </a:cubicBezTo>
                  <a:cubicBezTo>
                    <a:pt x="40803" y="1704"/>
                    <a:pt x="40878" y="1629"/>
                    <a:pt x="40928" y="1504"/>
                  </a:cubicBezTo>
                  <a:lnTo>
                    <a:pt x="41003" y="1353"/>
                  </a:lnTo>
                  <a:lnTo>
                    <a:pt x="41053" y="1278"/>
                  </a:lnTo>
                  <a:lnTo>
                    <a:pt x="41078" y="1254"/>
                  </a:lnTo>
                  <a:lnTo>
                    <a:pt x="41078" y="1254"/>
                  </a:lnTo>
                  <a:cubicBezTo>
                    <a:pt x="41069" y="1262"/>
                    <a:pt x="41065" y="1266"/>
                    <a:pt x="41064" y="1266"/>
                  </a:cubicBezTo>
                  <a:cubicBezTo>
                    <a:pt x="41060" y="1266"/>
                    <a:pt x="41124" y="1180"/>
                    <a:pt x="41103" y="1078"/>
                  </a:cubicBezTo>
                  <a:cubicBezTo>
                    <a:pt x="41016" y="1067"/>
                    <a:pt x="40925" y="1056"/>
                    <a:pt x="40831" y="1045"/>
                  </a:cubicBezTo>
                  <a:lnTo>
                    <a:pt x="40831" y="1045"/>
                  </a:lnTo>
                  <a:cubicBezTo>
                    <a:pt x="40830" y="1047"/>
                    <a:pt x="40829" y="1050"/>
                    <a:pt x="40828" y="1053"/>
                  </a:cubicBezTo>
                  <a:lnTo>
                    <a:pt x="40818" y="1053"/>
                  </a:lnTo>
                  <a:cubicBezTo>
                    <a:pt x="40820" y="1049"/>
                    <a:pt x="40822" y="1047"/>
                    <a:pt x="40824" y="1045"/>
                  </a:cubicBezTo>
                  <a:lnTo>
                    <a:pt x="40824" y="1045"/>
                  </a:lnTo>
                  <a:cubicBezTo>
                    <a:pt x="40826" y="1045"/>
                    <a:pt x="40829" y="1045"/>
                    <a:pt x="40831" y="1045"/>
                  </a:cubicBezTo>
                  <a:lnTo>
                    <a:pt x="40831" y="1045"/>
                  </a:lnTo>
                  <a:cubicBezTo>
                    <a:pt x="40832" y="1041"/>
                    <a:pt x="40832" y="1039"/>
                    <a:pt x="40831" y="1039"/>
                  </a:cubicBezTo>
                  <a:lnTo>
                    <a:pt x="40831" y="1039"/>
                  </a:lnTo>
                  <a:cubicBezTo>
                    <a:pt x="40829" y="1039"/>
                    <a:pt x="40827" y="1041"/>
                    <a:pt x="40824" y="1045"/>
                  </a:cubicBezTo>
                  <a:lnTo>
                    <a:pt x="40824" y="1045"/>
                  </a:lnTo>
                  <a:cubicBezTo>
                    <a:pt x="40490" y="1008"/>
                    <a:pt x="40125" y="977"/>
                    <a:pt x="39775" y="977"/>
                  </a:cubicBezTo>
                  <a:lnTo>
                    <a:pt x="38597" y="1003"/>
                  </a:lnTo>
                  <a:lnTo>
                    <a:pt x="36266" y="1028"/>
                  </a:lnTo>
                  <a:lnTo>
                    <a:pt x="31605" y="1103"/>
                  </a:lnTo>
                  <a:cubicBezTo>
                    <a:pt x="29047" y="1144"/>
                    <a:pt x="26505" y="1185"/>
                    <a:pt x="23967" y="1185"/>
                  </a:cubicBezTo>
                  <a:cubicBezTo>
                    <a:pt x="23397" y="1185"/>
                    <a:pt x="22826" y="1183"/>
                    <a:pt x="22256" y="1178"/>
                  </a:cubicBezTo>
                  <a:cubicBezTo>
                    <a:pt x="21710" y="1174"/>
                    <a:pt x="21164" y="1172"/>
                    <a:pt x="20619" y="1172"/>
                  </a:cubicBezTo>
                  <a:cubicBezTo>
                    <a:pt x="19786" y="1172"/>
                    <a:pt x="18955" y="1175"/>
                    <a:pt x="18125" y="1175"/>
                  </a:cubicBezTo>
                  <a:cubicBezTo>
                    <a:pt x="16383" y="1175"/>
                    <a:pt x="14645" y="1162"/>
                    <a:pt x="12908" y="1078"/>
                  </a:cubicBezTo>
                  <a:cubicBezTo>
                    <a:pt x="9800" y="927"/>
                    <a:pt x="6717" y="551"/>
                    <a:pt x="36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7" name="Google Shape;2167;p103"/>
          <p:cNvGrpSpPr/>
          <p:nvPr/>
        </p:nvGrpSpPr>
        <p:grpSpPr>
          <a:xfrm rot="-899867">
            <a:off x="6741457" y="1832277"/>
            <a:ext cx="783695" cy="738590"/>
            <a:chOff x="6525464" y="1900345"/>
            <a:chExt cx="563662" cy="531138"/>
          </a:xfrm>
        </p:grpSpPr>
        <p:sp>
          <p:nvSpPr>
            <p:cNvPr id="2168" name="Google Shape;2168;p103"/>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03"/>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103"/>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03"/>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103"/>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03"/>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03"/>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03"/>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103"/>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103"/>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103"/>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79" name="Google Shape;2179;p103"/>
          <p:cNvGrpSpPr/>
          <p:nvPr/>
        </p:nvGrpSpPr>
        <p:grpSpPr>
          <a:xfrm>
            <a:off x="7037115" y="4677698"/>
            <a:ext cx="1745583" cy="230173"/>
            <a:chOff x="1394800" y="3522000"/>
            <a:chExt cx="1048650" cy="138275"/>
          </a:xfrm>
        </p:grpSpPr>
        <p:sp>
          <p:nvSpPr>
            <p:cNvPr id="2180" name="Google Shape;2180;p10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0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10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0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10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10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0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0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0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89" name="Google Shape;2189;p103"/>
          <p:cNvSpPr txBox="1">
            <a:spLocks noGrp="1"/>
          </p:cNvSpPr>
          <p:nvPr>
            <p:ph type="body" idx="1"/>
          </p:nvPr>
        </p:nvSpPr>
        <p:spPr>
          <a:xfrm>
            <a:off x="391300" y="1003875"/>
            <a:ext cx="8707200" cy="41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grpSp>
        <p:nvGrpSpPr>
          <p:cNvPr id="1208" name="Google Shape;1208;p71"/>
          <p:cNvGrpSpPr/>
          <p:nvPr/>
        </p:nvGrpSpPr>
        <p:grpSpPr>
          <a:xfrm>
            <a:off x="699621" y="454488"/>
            <a:ext cx="4356480" cy="176025"/>
            <a:chOff x="4345425" y="2175475"/>
            <a:chExt cx="800750" cy="176025"/>
          </a:xfrm>
        </p:grpSpPr>
        <p:sp>
          <p:nvSpPr>
            <p:cNvPr id="1209" name="Google Shape;1209;p7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7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11" name="Google Shape;1211;p71"/>
          <p:cNvSpPr txBox="1">
            <a:spLocks noGrp="1"/>
          </p:cNvSpPr>
          <p:nvPr>
            <p:ph type="body" idx="1"/>
          </p:nvPr>
        </p:nvSpPr>
        <p:spPr>
          <a:xfrm>
            <a:off x="462550" y="1295100"/>
            <a:ext cx="7849500" cy="151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212" name="Google Shape;1212;p71"/>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1:  A dangerous </a:t>
            </a:r>
            <a:r>
              <a:rPr lang="en" i="1"/>
              <a:t>Salmonella</a:t>
            </a:r>
            <a:r>
              <a:rPr lang="en"/>
              <a:t> infection</a:t>
            </a:r>
            <a:endParaRPr/>
          </a:p>
        </p:txBody>
      </p:sp>
      <p:grpSp>
        <p:nvGrpSpPr>
          <p:cNvPr id="1213" name="Google Shape;1213;p71"/>
          <p:cNvGrpSpPr/>
          <p:nvPr/>
        </p:nvGrpSpPr>
        <p:grpSpPr>
          <a:xfrm rot="1461513">
            <a:off x="7140381" y="599845"/>
            <a:ext cx="2076789" cy="607190"/>
            <a:chOff x="4038775" y="3369325"/>
            <a:chExt cx="1789725" cy="711700"/>
          </a:xfrm>
        </p:grpSpPr>
        <p:sp>
          <p:nvSpPr>
            <p:cNvPr id="1214" name="Google Shape;1214;p71"/>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71"/>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71"/>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71"/>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71"/>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71"/>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71"/>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71"/>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71"/>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71"/>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71"/>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71"/>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71"/>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71"/>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71"/>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71"/>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71"/>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71"/>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71"/>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33" name="Google Shape;1233;p71"/>
          <p:cNvSpPr txBox="1">
            <a:spLocks noGrp="1"/>
          </p:cNvSpPr>
          <p:nvPr>
            <p:ph type="body" idx="1"/>
          </p:nvPr>
        </p:nvSpPr>
        <p:spPr>
          <a:xfrm>
            <a:off x="462600" y="3777125"/>
            <a:ext cx="7849500" cy="102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234" name="Google Shape;1234;p71"/>
          <p:cNvSpPr txBox="1"/>
          <p:nvPr/>
        </p:nvSpPr>
        <p:spPr>
          <a:xfrm>
            <a:off x="151350" y="647100"/>
            <a:ext cx="84720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dirty="0">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r>
              <a:rPr lang="en" dirty="0">
                <a:solidFill>
                  <a:schemeClr val="dk2"/>
                </a:solidFill>
                <a:latin typeface="Calibri"/>
                <a:ea typeface="Calibri"/>
                <a:cs typeface="Calibri"/>
                <a:sym typeface="Calibri"/>
              </a:rPr>
              <a:t>3.</a:t>
            </a:r>
            <a:r>
              <a:rPr lang="en" dirty="0">
                <a:solidFill>
                  <a:schemeClr val="dk2"/>
                </a:solidFill>
                <a:latin typeface="Times New Roman"/>
                <a:ea typeface="Times New Roman"/>
                <a:cs typeface="Times New Roman"/>
                <a:sym typeface="Times New Roman"/>
              </a:rPr>
              <a:t> </a:t>
            </a:r>
            <a:r>
              <a:rPr lang="en" dirty="0">
                <a:solidFill>
                  <a:schemeClr val="dk2"/>
                </a:solidFill>
                <a:latin typeface="Calibri"/>
                <a:ea typeface="Calibri"/>
                <a:cs typeface="Calibri"/>
                <a:sym typeface="Calibri"/>
              </a:rPr>
              <a:t>How can you tell that the Salmonella that infected Ajay are antibiotic-resistant Salmonella?</a:t>
            </a:r>
            <a:endParaRPr dirty="0">
              <a:solidFill>
                <a:schemeClr val="dk2"/>
              </a:solidFill>
              <a:latin typeface="Calibri"/>
              <a:ea typeface="Calibri"/>
              <a:cs typeface="Calibri"/>
              <a:sym typeface="Calibri"/>
            </a:endParaRPr>
          </a:p>
        </p:txBody>
      </p:sp>
      <p:sp>
        <p:nvSpPr>
          <p:cNvPr id="1235" name="Google Shape;1235;p71"/>
          <p:cNvSpPr txBox="1"/>
          <p:nvPr/>
        </p:nvSpPr>
        <p:spPr>
          <a:xfrm>
            <a:off x="462550" y="2633525"/>
            <a:ext cx="8345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chemeClr val="dk2"/>
                </a:solidFill>
                <a:latin typeface="Calibri"/>
                <a:ea typeface="Calibri"/>
                <a:cs typeface="Calibri"/>
                <a:sym typeface="Calibri"/>
              </a:rPr>
              <a:t>4.</a:t>
            </a:r>
            <a:r>
              <a:rPr lang="en">
                <a:solidFill>
                  <a:schemeClr val="dk2"/>
                </a:solidFill>
                <a:latin typeface="Times New Roman"/>
                <a:ea typeface="Times New Roman"/>
                <a:cs typeface="Times New Roman"/>
                <a:sym typeface="Times New Roman"/>
              </a:rPr>
              <a:t> </a:t>
            </a:r>
            <a:r>
              <a:rPr lang="en">
                <a:solidFill>
                  <a:schemeClr val="dk2"/>
                </a:solidFill>
                <a:latin typeface="Calibri"/>
                <a:ea typeface="Calibri"/>
                <a:cs typeface="Calibri"/>
                <a:sym typeface="Calibri"/>
              </a:rPr>
              <a:t>Explain why the lab report from Ajay’s tests described the Salmonella that affected him as</a:t>
            </a:r>
            <a:endParaRPr>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2"/>
                </a:solidFill>
                <a:latin typeface="Calibri"/>
                <a:ea typeface="Calibri"/>
                <a:cs typeface="Calibri"/>
                <a:sym typeface="Calibri"/>
              </a:rPr>
              <a:t>“multidrug-resistant” bacteria.</a:t>
            </a:r>
            <a:endParaRPr>
              <a:solidFill>
                <a:schemeClr val="dk2"/>
              </a:solidFill>
              <a:latin typeface="Calibri"/>
              <a:ea typeface="Calibri"/>
              <a:cs typeface="Calibri"/>
              <a:sym typeface="Calibri"/>
            </a:endParaRPr>
          </a:p>
          <a:p>
            <a:pPr marL="228600" lvl="0" indent="0" algn="l" rtl="0">
              <a:lnSpc>
                <a:spcPct val="115000"/>
              </a:lnSpc>
              <a:spcBef>
                <a:spcPts val="0"/>
              </a:spcBef>
              <a:spcAft>
                <a:spcPts val="0"/>
              </a:spcAft>
              <a:buNone/>
            </a:pPr>
            <a:endParaRPr>
              <a:solidFill>
                <a:schemeClr val="dk2"/>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9"/>
        <p:cNvGrpSpPr/>
        <p:nvPr/>
      </p:nvGrpSpPr>
      <p:grpSpPr>
        <a:xfrm>
          <a:off x="0" y="0"/>
          <a:ext cx="0" cy="0"/>
          <a:chOff x="0" y="0"/>
          <a:chExt cx="0" cy="0"/>
        </a:xfrm>
      </p:grpSpPr>
      <p:grpSp>
        <p:nvGrpSpPr>
          <p:cNvPr id="1240" name="Google Shape;1240;p72"/>
          <p:cNvGrpSpPr/>
          <p:nvPr/>
        </p:nvGrpSpPr>
        <p:grpSpPr>
          <a:xfrm>
            <a:off x="3476927" y="1940288"/>
            <a:ext cx="2190131" cy="176025"/>
            <a:chOff x="4345425" y="2175475"/>
            <a:chExt cx="800750" cy="176025"/>
          </a:xfrm>
        </p:grpSpPr>
        <p:sp>
          <p:nvSpPr>
            <p:cNvPr id="1241" name="Google Shape;1241;p7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7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3" name="Google Shape;1243;p72"/>
          <p:cNvGrpSpPr/>
          <p:nvPr/>
        </p:nvGrpSpPr>
        <p:grpSpPr>
          <a:xfrm>
            <a:off x="3733251" y="2407525"/>
            <a:ext cx="1677491" cy="176025"/>
            <a:chOff x="4345425" y="2175475"/>
            <a:chExt cx="800750" cy="176025"/>
          </a:xfrm>
        </p:grpSpPr>
        <p:sp>
          <p:nvSpPr>
            <p:cNvPr id="1244" name="Google Shape;1244;p7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7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6" name="Google Shape;1246;p72"/>
          <p:cNvGrpSpPr/>
          <p:nvPr/>
        </p:nvGrpSpPr>
        <p:grpSpPr>
          <a:xfrm rot="140656">
            <a:off x="3657782" y="2861854"/>
            <a:ext cx="1828441" cy="176031"/>
            <a:chOff x="4345425" y="2175475"/>
            <a:chExt cx="800750" cy="176025"/>
          </a:xfrm>
        </p:grpSpPr>
        <p:sp>
          <p:nvSpPr>
            <p:cNvPr id="1247" name="Google Shape;1247;p7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7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9" name="Google Shape;1249;p72"/>
          <p:cNvGrpSpPr/>
          <p:nvPr/>
        </p:nvGrpSpPr>
        <p:grpSpPr>
          <a:xfrm rot="140725">
            <a:off x="3947913" y="3353403"/>
            <a:ext cx="1234670" cy="176031"/>
            <a:chOff x="4345425" y="2175475"/>
            <a:chExt cx="800750" cy="176025"/>
          </a:xfrm>
        </p:grpSpPr>
        <p:sp>
          <p:nvSpPr>
            <p:cNvPr id="1250" name="Google Shape;1250;p7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7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52" name="Google Shape;1252;p72"/>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b="1">
                <a:latin typeface="Calibri"/>
                <a:ea typeface="Calibri"/>
                <a:cs typeface="Calibri"/>
                <a:sym typeface="Calibri"/>
              </a:rPr>
              <a:t>Part 2</a:t>
            </a:r>
            <a:endParaRPr b="1">
              <a:latin typeface="Calibri"/>
              <a:ea typeface="Calibri"/>
              <a:cs typeface="Calibri"/>
              <a:sym typeface="Calibri"/>
            </a:endParaRPr>
          </a:p>
        </p:txBody>
      </p:sp>
      <p:sp>
        <p:nvSpPr>
          <p:cNvPr id="1253" name="Google Shape;1253;p72"/>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72"/>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72"/>
          <p:cNvSpPr txBox="1"/>
          <p:nvPr/>
        </p:nvSpPr>
        <p:spPr>
          <a:xfrm>
            <a:off x="3072000" y="2198100"/>
            <a:ext cx="2981400" cy="9789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Calibri"/>
                <a:ea typeface="Calibri"/>
                <a:cs typeface="Calibri"/>
                <a:sym typeface="Calibri"/>
              </a:rPr>
              <a:t>The source of the outbreak</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9"/>
        <p:cNvGrpSpPr/>
        <p:nvPr/>
      </p:nvGrpSpPr>
      <p:grpSpPr>
        <a:xfrm>
          <a:off x="0" y="0"/>
          <a:ext cx="0" cy="0"/>
          <a:chOff x="0" y="0"/>
          <a:chExt cx="0" cy="0"/>
        </a:xfrm>
      </p:grpSpPr>
      <p:grpSp>
        <p:nvGrpSpPr>
          <p:cNvPr id="1260" name="Google Shape;1260;p73"/>
          <p:cNvGrpSpPr/>
          <p:nvPr/>
        </p:nvGrpSpPr>
        <p:grpSpPr>
          <a:xfrm>
            <a:off x="699621" y="578813"/>
            <a:ext cx="4356480" cy="176025"/>
            <a:chOff x="4345425" y="2175475"/>
            <a:chExt cx="800750" cy="176025"/>
          </a:xfrm>
        </p:grpSpPr>
        <p:sp>
          <p:nvSpPr>
            <p:cNvPr id="1261" name="Google Shape;1261;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3" name="Google Shape;1263;p73"/>
          <p:cNvSpPr txBox="1">
            <a:spLocks noGrp="1"/>
          </p:cNvSpPr>
          <p:nvPr>
            <p:ph type="body" idx="1"/>
          </p:nvPr>
        </p:nvSpPr>
        <p:spPr>
          <a:xfrm>
            <a:off x="6300" y="1168500"/>
            <a:ext cx="3309600" cy="15540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Read the news article below. As you read, </a:t>
            </a:r>
            <a:r>
              <a:rPr lang="en" sz="1400" u="sng">
                <a:latin typeface="Calibri"/>
                <a:ea typeface="Calibri"/>
                <a:cs typeface="Calibri"/>
                <a:sym typeface="Calibri"/>
              </a:rPr>
              <a:t>underline</a:t>
            </a:r>
            <a:r>
              <a:rPr lang="en" sz="1400">
                <a:latin typeface="Calibri"/>
                <a:ea typeface="Calibri"/>
                <a:cs typeface="Calibri"/>
                <a:sym typeface="Calibri"/>
              </a:rPr>
              <a:t> information that would help Ajay understand how he was exposed to the </a:t>
            </a:r>
            <a:r>
              <a:rPr lang="en" sz="1400" i="1">
                <a:latin typeface="Calibri"/>
                <a:ea typeface="Calibri"/>
                <a:cs typeface="Calibri"/>
                <a:sym typeface="Calibri"/>
              </a:rPr>
              <a:t>Salmonella</a:t>
            </a:r>
            <a:r>
              <a:rPr lang="en" sz="1400">
                <a:latin typeface="Calibri"/>
                <a:ea typeface="Calibri"/>
                <a:cs typeface="Calibri"/>
                <a:sym typeface="Calibri"/>
              </a:rPr>
              <a:t> that made him sick. Use the circle, box, or line to highlight the important information. </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264" name="Google Shape;1264;p73"/>
          <p:cNvSpPr txBox="1">
            <a:spLocks noGrp="1"/>
          </p:cNvSpPr>
          <p:nvPr>
            <p:ph type="title"/>
          </p:nvPr>
        </p:nvSpPr>
        <p:spPr>
          <a:xfrm>
            <a:off x="462600" y="122400"/>
            <a:ext cx="8681400" cy="413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2:  The source of the outbreak</a:t>
            </a:r>
            <a:endParaRPr/>
          </a:p>
        </p:txBody>
      </p:sp>
      <p:grpSp>
        <p:nvGrpSpPr>
          <p:cNvPr id="1265" name="Google Shape;1265;p73"/>
          <p:cNvGrpSpPr/>
          <p:nvPr/>
        </p:nvGrpSpPr>
        <p:grpSpPr>
          <a:xfrm rot="485677">
            <a:off x="7080253" y="204922"/>
            <a:ext cx="1675229" cy="647367"/>
            <a:chOff x="4038775" y="3369325"/>
            <a:chExt cx="1789725" cy="711700"/>
          </a:xfrm>
        </p:grpSpPr>
        <p:sp>
          <p:nvSpPr>
            <p:cNvPr id="1266" name="Google Shape;1266;p73"/>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73"/>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73"/>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73"/>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73"/>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73"/>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73"/>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73"/>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73"/>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73"/>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73"/>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73"/>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73"/>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73"/>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73"/>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73"/>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73"/>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73"/>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73"/>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5" name="Google Shape;1285;p73"/>
          <p:cNvGrpSpPr/>
          <p:nvPr/>
        </p:nvGrpSpPr>
        <p:grpSpPr>
          <a:xfrm>
            <a:off x="396225" y="3032075"/>
            <a:ext cx="2330823" cy="176025"/>
            <a:chOff x="4345425" y="2175475"/>
            <a:chExt cx="800750" cy="176025"/>
          </a:xfrm>
        </p:grpSpPr>
        <p:sp>
          <p:nvSpPr>
            <p:cNvPr id="1286" name="Google Shape;1286;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8" name="Google Shape;1288;p73"/>
          <p:cNvGrpSpPr/>
          <p:nvPr/>
        </p:nvGrpSpPr>
        <p:grpSpPr>
          <a:xfrm>
            <a:off x="472425" y="3032075"/>
            <a:ext cx="2330823" cy="176025"/>
            <a:chOff x="4345425" y="2175475"/>
            <a:chExt cx="800750" cy="176025"/>
          </a:xfrm>
        </p:grpSpPr>
        <p:sp>
          <p:nvSpPr>
            <p:cNvPr id="1289" name="Google Shape;1289;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1" name="Google Shape;1291;p73"/>
          <p:cNvGrpSpPr/>
          <p:nvPr/>
        </p:nvGrpSpPr>
        <p:grpSpPr>
          <a:xfrm>
            <a:off x="472425" y="3032075"/>
            <a:ext cx="2330823" cy="176025"/>
            <a:chOff x="4345425" y="2175475"/>
            <a:chExt cx="800750" cy="176025"/>
          </a:xfrm>
        </p:grpSpPr>
        <p:sp>
          <p:nvSpPr>
            <p:cNvPr id="1292" name="Google Shape;1292;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4" name="Google Shape;1294;p73"/>
          <p:cNvGrpSpPr/>
          <p:nvPr/>
        </p:nvGrpSpPr>
        <p:grpSpPr>
          <a:xfrm>
            <a:off x="472425" y="3032075"/>
            <a:ext cx="2330823" cy="176025"/>
            <a:chOff x="4345425" y="2175475"/>
            <a:chExt cx="800750" cy="176025"/>
          </a:xfrm>
        </p:grpSpPr>
        <p:sp>
          <p:nvSpPr>
            <p:cNvPr id="1295" name="Google Shape;1295;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7" name="Google Shape;1297;p73"/>
          <p:cNvGrpSpPr/>
          <p:nvPr/>
        </p:nvGrpSpPr>
        <p:grpSpPr>
          <a:xfrm>
            <a:off x="472425" y="2955875"/>
            <a:ext cx="2330823" cy="176025"/>
            <a:chOff x="4345425" y="2175475"/>
            <a:chExt cx="800750" cy="176025"/>
          </a:xfrm>
        </p:grpSpPr>
        <p:sp>
          <p:nvSpPr>
            <p:cNvPr id="1298" name="Google Shape;1298;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0" name="Google Shape;1300;p73"/>
          <p:cNvGrpSpPr/>
          <p:nvPr/>
        </p:nvGrpSpPr>
        <p:grpSpPr>
          <a:xfrm>
            <a:off x="472425" y="3032075"/>
            <a:ext cx="2330823" cy="176025"/>
            <a:chOff x="4345425" y="2175475"/>
            <a:chExt cx="800750" cy="176025"/>
          </a:xfrm>
        </p:grpSpPr>
        <p:sp>
          <p:nvSpPr>
            <p:cNvPr id="1301" name="Google Shape;1301;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3" name="Google Shape;1303;p73"/>
          <p:cNvGrpSpPr/>
          <p:nvPr/>
        </p:nvGrpSpPr>
        <p:grpSpPr>
          <a:xfrm>
            <a:off x="548625" y="3032075"/>
            <a:ext cx="2330823" cy="176025"/>
            <a:chOff x="4345425" y="2175475"/>
            <a:chExt cx="800750" cy="176025"/>
          </a:xfrm>
        </p:grpSpPr>
        <p:sp>
          <p:nvSpPr>
            <p:cNvPr id="1304" name="Google Shape;1304;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6" name="Google Shape;1306;p73"/>
          <p:cNvGrpSpPr/>
          <p:nvPr/>
        </p:nvGrpSpPr>
        <p:grpSpPr>
          <a:xfrm>
            <a:off x="548625" y="3032075"/>
            <a:ext cx="2330823" cy="176025"/>
            <a:chOff x="4345425" y="2175475"/>
            <a:chExt cx="800750" cy="176025"/>
          </a:xfrm>
        </p:grpSpPr>
        <p:sp>
          <p:nvSpPr>
            <p:cNvPr id="1307" name="Google Shape;1307;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9" name="Google Shape;1309;p73"/>
          <p:cNvGrpSpPr/>
          <p:nvPr/>
        </p:nvGrpSpPr>
        <p:grpSpPr>
          <a:xfrm>
            <a:off x="548625" y="2955875"/>
            <a:ext cx="2330823" cy="176025"/>
            <a:chOff x="4345425" y="2175475"/>
            <a:chExt cx="800750" cy="176025"/>
          </a:xfrm>
        </p:grpSpPr>
        <p:sp>
          <p:nvSpPr>
            <p:cNvPr id="1310" name="Google Shape;1310;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12" name="Google Shape;1312;p73"/>
          <p:cNvGrpSpPr/>
          <p:nvPr/>
        </p:nvGrpSpPr>
        <p:grpSpPr>
          <a:xfrm>
            <a:off x="472425" y="3032075"/>
            <a:ext cx="2330823" cy="176025"/>
            <a:chOff x="4345425" y="2175475"/>
            <a:chExt cx="800750" cy="176025"/>
          </a:xfrm>
        </p:grpSpPr>
        <p:sp>
          <p:nvSpPr>
            <p:cNvPr id="1313" name="Google Shape;1313;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15" name="Google Shape;1315;p73"/>
          <p:cNvGrpSpPr/>
          <p:nvPr/>
        </p:nvGrpSpPr>
        <p:grpSpPr>
          <a:xfrm>
            <a:off x="548625" y="2955875"/>
            <a:ext cx="2330823" cy="176025"/>
            <a:chOff x="4345425" y="2175475"/>
            <a:chExt cx="800750" cy="176025"/>
          </a:xfrm>
        </p:grpSpPr>
        <p:sp>
          <p:nvSpPr>
            <p:cNvPr id="1316" name="Google Shape;1316;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18" name="Google Shape;1318;p73"/>
          <p:cNvGrpSpPr/>
          <p:nvPr/>
        </p:nvGrpSpPr>
        <p:grpSpPr>
          <a:xfrm>
            <a:off x="563850" y="2955875"/>
            <a:ext cx="2330823" cy="176025"/>
            <a:chOff x="4345425" y="2175475"/>
            <a:chExt cx="800750" cy="176025"/>
          </a:xfrm>
        </p:grpSpPr>
        <p:sp>
          <p:nvSpPr>
            <p:cNvPr id="1319" name="Google Shape;1319;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1" name="Google Shape;1321;p73"/>
          <p:cNvGrpSpPr/>
          <p:nvPr/>
        </p:nvGrpSpPr>
        <p:grpSpPr>
          <a:xfrm>
            <a:off x="548625" y="2955875"/>
            <a:ext cx="2330823" cy="176025"/>
            <a:chOff x="4345425" y="2175475"/>
            <a:chExt cx="800750" cy="176025"/>
          </a:xfrm>
        </p:grpSpPr>
        <p:sp>
          <p:nvSpPr>
            <p:cNvPr id="1322" name="Google Shape;1322;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4" name="Google Shape;1324;p73"/>
          <p:cNvGrpSpPr/>
          <p:nvPr/>
        </p:nvGrpSpPr>
        <p:grpSpPr>
          <a:xfrm>
            <a:off x="563850" y="2955875"/>
            <a:ext cx="2330823" cy="176025"/>
            <a:chOff x="4345425" y="2175475"/>
            <a:chExt cx="800750" cy="176025"/>
          </a:xfrm>
        </p:grpSpPr>
        <p:sp>
          <p:nvSpPr>
            <p:cNvPr id="1325" name="Google Shape;1325;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7" name="Google Shape;1327;p73"/>
          <p:cNvGrpSpPr/>
          <p:nvPr/>
        </p:nvGrpSpPr>
        <p:grpSpPr>
          <a:xfrm>
            <a:off x="548625" y="3032075"/>
            <a:ext cx="2330823" cy="176025"/>
            <a:chOff x="4345425" y="2175475"/>
            <a:chExt cx="800750" cy="176025"/>
          </a:xfrm>
        </p:grpSpPr>
        <p:sp>
          <p:nvSpPr>
            <p:cNvPr id="1328" name="Google Shape;1328;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F800">
                <a:alpha val="245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30" name="Google Shape;1330;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3"/>
          <p:cNvSpPr/>
          <p:nvPr/>
        </p:nvSpPr>
        <p:spPr>
          <a:xfrm>
            <a:off x="517488" y="3414725"/>
            <a:ext cx="2240700" cy="176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3"/>
          <p:cNvSpPr/>
          <p:nvPr/>
        </p:nvSpPr>
        <p:spPr>
          <a:xfrm>
            <a:off x="532563" y="3873650"/>
            <a:ext cx="2393400" cy="254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5"/>
                                        </p:tgtEl>
                                        <p:attrNameLst>
                                          <p:attrName>style.visibility</p:attrName>
                                        </p:attrNameLst>
                                      </p:cBhvr>
                                      <p:to>
                                        <p:strVal val="visible"/>
                                      </p:to>
                                    </p:set>
                                    <p:animEffect transition="in" filter="fade">
                                      <p:cBhvr>
                                        <p:cTn id="7" dur="1000"/>
                                        <p:tgtEl>
                                          <p:spTgt spid="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grpSp>
        <p:nvGrpSpPr>
          <p:cNvPr id="1364" name="Google Shape;1364;p74"/>
          <p:cNvGrpSpPr/>
          <p:nvPr/>
        </p:nvGrpSpPr>
        <p:grpSpPr>
          <a:xfrm>
            <a:off x="699621" y="454488"/>
            <a:ext cx="4356480" cy="176025"/>
            <a:chOff x="4345425" y="2175475"/>
            <a:chExt cx="800750" cy="176025"/>
          </a:xfrm>
        </p:grpSpPr>
        <p:sp>
          <p:nvSpPr>
            <p:cNvPr id="1365" name="Google Shape;1365;p7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7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7" name="Google Shape;1367;p74"/>
          <p:cNvSpPr txBox="1">
            <a:spLocks noGrp="1"/>
          </p:cNvSpPr>
          <p:nvPr>
            <p:ph type="body" idx="1"/>
          </p:nvPr>
        </p:nvSpPr>
        <p:spPr>
          <a:xfrm>
            <a:off x="152325" y="1006425"/>
            <a:ext cx="71823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5. Explain why “multidrug-resistant” bacteria are dangerous.</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368" name="Google Shape;1368;p74"/>
          <p:cNvSpPr txBox="1">
            <a:spLocks noGrp="1"/>
          </p:cNvSpPr>
          <p:nvPr>
            <p:ph type="body" idx="1"/>
          </p:nvPr>
        </p:nvSpPr>
        <p:spPr>
          <a:xfrm>
            <a:off x="420300" y="1470374"/>
            <a:ext cx="7849500" cy="12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369" name="Google Shape;1369;p74"/>
          <p:cNvSpPr txBox="1"/>
          <p:nvPr/>
        </p:nvSpPr>
        <p:spPr>
          <a:xfrm>
            <a:off x="152325" y="2729225"/>
            <a:ext cx="8746500" cy="6480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6. The news article claims that chickens were the source of Salmonella that caused the outbreak. State </a:t>
            </a:r>
            <a:r>
              <a:rPr lang="en" u="sng">
                <a:solidFill>
                  <a:schemeClr val="dk2"/>
                </a:solidFill>
                <a:latin typeface="Calibri"/>
                <a:ea typeface="Calibri"/>
                <a:cs typeface="Calibri"/>
                <a:sym typeface="Calibri"/>
              </a:rPr>
              <a:t>two</a:t>
            </a:r>
            <a:r>
              <a:rPr lang="en">
                <a:solidFill>
                  <a:schemeClr val="dk2"/>
                </a:solidFill>
                <a:latin typeface="Calibri"/>
                <a:ea typeface="Calibri"/>
                <a:cs typeface="Calibri"/>
                <a:sym typeface="Calibri"/>
              </a:rPr>
              <a:t> pieces of evidence to support this claim. </a:t>
            </a:r>
            <a:endParaRPr>
              <a:solidFill>
                <a:schemeClr val="dk2"/>
              </a:solidFill>
              <a:latin typeface="Calibri"/>
              <a:ea typeface="Calibri"/>
              <a:cs typeface="Calibri"/>
              <a:sym typeface="Calibri"/>
            </a:endParaRPr>
          </a:p>
        </p:txBody>
      </p:sp>
      <p:sp>
        <p:nvSpPr>
          <p:cNvPr id="1370" name="Google Shape;1370;p74"/>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2:  The source of the outbreak</a:t>
            </a:r>
            <a:endParaRPr/>
          </a:p>
        </p:txBody>
      </p:sp>
      <p:grpSp>
        <p:nvGrpSpPr>
          <p:cNvPr id="1371" name="Google Shape;1371;p74"/>
          <p:cNvGrpSpPr/>
          <p:nvPr/>
        </p:nvGrpSpPr>
        <p:grpSpPr>
          <a:xfrm rot="1461513">
            <a:off x="7140381" y="599845"/>
            <a:ext cx="2076789" cy="607190"/>
            <a:chOff x="4038775" y="3369325"/>
            <a:chExt cx="1789725" cy="711700"/>
          </a:xfrm>
        </p:grpSpPr>
        <p:sp>
          <p:nvSpPr>
            <p:cNvPr id="1372" name="Google Shape;1372;p74"/>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74"/>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74"/>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74"/>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74"/>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74"/>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74"/>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74"/>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74"/>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74"/>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74"/>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74"/>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74"/>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74"/>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74"/>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74"/>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74"/>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74"/>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74"/>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1" name="Google Shape;1391;p74"/>
          <p:cNvSpPr txBox="1">
            <a:spLocks noGrp="1"/>
          </p:cNvSpPr>
          <p:nvPr>
            <p:ph type="body" idx="1"/>
          </p:nvPr>
        </p:nvSpPr>
        <p:spPr>
          <a:xfrm>
            <a:off x="420300" y="3432775"/>
            <a:ext cx="7849500" cy="12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grpSp>
        <p:nvGrpSpPr>
          <p:cNvPr id="1396" name="Google Shape;1396;p75"/>
          <p:cNvGrpSpPr/>
          <p:nvPr/>
        </p:nvGrpSpPr>
        <p:grpSpPr>
          <a:xfrm>
            <a:off x="699621" y="454488"/>
            <a:ext cx="4356480" cy="176025"/>
            <a:chOff x="4345425" y="2175475"/>
            <a:chExt cx="800750" cy="176025"/>
          </a:xfrm>
        </p:grpSpPr>
        <p:sp>
          <p:nvSpPr>
            <p:cNvPr id="1397" name="Google Shape;1397;p7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7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9" name="Google Shape;1399;p75"/>
          <p:cNvSpPr txBox="1">
            <a:spLocks noGrp="1"/>
          </p:cNvSpPr>
          <p:nvPr>
            <p:ph type="body" idx="1"/>
          </p:nvPr>
        </p:nvSpPr>
        <p:spPr>
          <a:xfrm>
            <a:off x="152325" y="1006425"/>
            <a:ext cx="7182300" cy="4215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400">
                <a:latin typeface="Calibri"/>
                <a:ea typeface="Calibri"/>
                <a:cs typeface="Calibri"/>
                <a:sym typeface="Calibri"/>
              </a:rPr>
              <a:t>7. The CDC did </a:t>
            </a:r>
            <a:r>
              <a:rPr lang="en" sz="1400" u="sng">
                <a:latin typeface="Calibri"/>
                <a:ea typeface="Calibri"/>
                <a:cs typeface="Calibri"/>
                <a:sym typeface="Calibri"/>
              </a:rPr>
              <a:t>not</a:t>
            </a:r>
            <a:r>
              <a:rPr lang="en" sz="1400">
                <a:latin typeface="Calibri"/>
                <a:ea typeface="Calibri"/>
                <a:cs typeface="Calibri"/>
                <a:sym typeface="Calibri"/>
              </a:rPr>
              <a:t> recommend that people stop selling or buying chicken. State </a:t>
            </a:r>
            <a:r>
              <a:rPr lang="en" sz="1400" u="sng">
                <a:latin typeface="Calibri"/>
                <a:ea typeface="Calibri"/>
                <a:cs typeface="Calibri"/>
                <a:sym typeface="Calibri"/>
              </a:rPr>
              <a:t>two</a:t>
            </a:r>
            <a:r>
              <a:rPr lang="en" sz="1400">
                <a:latin typeface="Calibri"/>
                <a:ea typeface="Calibri"/>
                <a:cs typeface="Calibri"/>
                <a:sym typeface="Calibri"/>
              </a:rPr>
              <a:t> pieces of evidence that support this decision by the CDC.</a:t>
            </a:r>
            <a:endParaRPr sz="1400">
              <a:latin typeface="Calibri"/>
              <a:ea typeface="Calibri"/>
              <a:cs typeface="Calibri"/>
              <a:sym typeface="Calibri"/>
            </a:endParaRPr>
          </a:p>
          <a:p>
            <a:pPr marL="228600" lvl="0" indent="0" algn="l" rtl="0">
              <a:lnSpc>
                <a:spcPct val="115000"/>
              </a:lnSpc>
              <a:spcBef>
                <a:spcPts val="1200"/>
              </a:spcBef>
              <a:spcAft>
                <a:spcPts val="1200"/>
              </a:spcAft>
              <a:buClr>
                <a:schemeClr val="dk2"/>
              </a:buClr>
              <a:buSzPts val="1100"/>
              <a:buFont typeface="Arial"/>
              <a:buNone/>
            </a:pPr>
            <a:endParaRPr sz="1400">
              <a:latin typeface="Calibri"/>
              <a:ea typeface="Calibri"/>
              <a:cs typeface="Calibri"/>
              <a:sym typeface="Calibri"/>
            </a:endParaRPr>
          </a:p>
        </p:txBody>
      </p:sp>
      <p:sp>
        <p:nvSpPr>
          <p:cNvPr id="1400" name="Google Shape;1400;p75"/>
          <p:cNvSpPr txBox="1">
            <a:spLocks noGrp="1"/>
          </p:cNvSpPr>
          <p:nvPr>
            <p:ph type="body" idx="1"/>
          </p:nvPr>
        </p:nvSpPr>
        <p:spPr>
          <a:xfrm>
            <a:off x="420375" y="1757975"/>
            <a:ext cx="7849500" cy="109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
        <p:nvSpPr>
          <p:cNvPr id="1401" name="Google Shape;1401;p75"/>
          <p:cNvSpPr txBox="1"/>
          <p:nvPr/>
        </p:nvSpPr>
        <p:spPr>
          <a:xfrm>
            <a:off x="152325" y="3034025"/>
            <a:ext cx="8746500" cy="648000"/>
          </a:xfrm>
          <a:prstGeom prst="rect">
            <a:avLst/>
          </a:prstGeom>
          <a:noFill/>
          <a:ln>
            <a:noFill/>
          </a:ln>
        </p:spPr>
        <p:txBody>
          <a:bodyPr spcFirstLastPara="1" wrap="square" lIns="91425" tIns="91425" rIns="91425" bIns="91425" anchor="t" anchorCtr="0">
            <a:spAutoFit/>
          </a:bodyPr>
          <a:lstStyle/>
          <a:p>
            <a:pPr marL="228600" lvl="0" indent="0" algn="l" rtl="0">
              <a:lnSpc>
                <a:spcPct val="115000"/>
              </a:lnSpc>
              <a:spcBef>
                <a:spcPts val="0"/>
              </a:spcBef>
              <a:spcAft>
                <a:spcPts val="0"/>
              </a:spcAft>
              <a:buNone/>
            </a:pPr>
            <a:r>
              <a:rPr lang="en">
                <a:solidFill>
                  <a:schemeClr val="dk2"/>
                </a:solidFill>
                <a:latin typeface="Calibri"/>
                <a:ea typeface="Calibri"/>
                <a:cs typeface="Calibri"/>
                <a:sym typeface="Calibri"/>
              </a:rPr>
              <a:t>8. Explain why the CDC provided information about the </a:t>
            </a:r>
            <a:r>
              <a:rPr lang="en" i="1">
                <a:solidFill>
                  <a:schemeClr val="dk2"/>
                </a:solidFill>
                <a:latin typeface="Calibri"/>
                <a:ea typeface="Calibri"/>
                <a:cs typeface="Calibri"/>
                <a:sym typeface="Calibri"/>
              </a:rPr>
              <a:t>Salmonella</a:t>
            </a:r>
            <a:r>
              <a:rPr lang="en">
                <a:solidFill>
                  <a:schemeClr val="dk2"/>
                </a:solidFill>
                <a:latin typeface="Calibri"/>
                <a:ea typeface="Calibri"/>
                <a:cs typeface="Calibri"/>
                <a:sym typeface="Calibri"/>
              </a:rPr>
              <a:t> outbreak to veterinarians, farmers, and food processors. </a:t>
            </a:r>
            <a:endParaRPr>
              <a:solidFill>
                <a:schemeClr val="dk2"/>
              </a:solidFill>
              <a:latin typeface="Calibri"/>
              <a:ea typeface="Calibri"/>
              <a:cs typeface="Calibri"/>
              <a:sym typeface="Calibri"/>
            </a:endParaRPr>
          </a:p>
        </p:txBody>
      </p:sp>
      <p:sp>
        <p:nvSpPr>
          <p:cNvPr id="1402" name="Google Shape;1402;p75"/>
          <p:cNvSpPr txBox="1">
            <a:spLocks noGrp="1"/>
          </p:cNvSpPr>
          <p:nvPr>
            <p:ph type="title"/>
          </p:nvPr>
        </p:nvSpPr>
        <p:spPr>
          <a:xfrm>
            <a:off x="462550" y="152400"/>
            <a:ext cx="8681400" cy="494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a:t>Part 2:  The source of the outbreak</a:t>
            </a:r>
            <a:endParaRPr/>
          </a:p>
        </p:txBody>
      </p:sp>
      <p:grpSp>
        <p:nvGrpSpPr>
          <p:cNvPr id="1403" name="Google Shape;1403;p75"/>
          <p:cNvGrpSpPr/>
          <p:nvPr/>
        </p:nvGrpSpPr>
        <p:grpSpPr>
          <a:xfrm rot="1461513">
            <a:off x="7140381" y="599845"/>
            <a:ext cx="2076789" cy="607190"/>
            <a:chOff x="4038775" y="3369325"/>
            <a:chExt cx="1789725" cy="711700"/>
          </a:xfrm>
        </p:grpSpPr>
        <p:sp>
          <p:nvSpPr>
            <p:cNvPr id="1404" name="Google Shape;1404;p75"/>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75"/>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75"/>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75"/>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75"/>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75"/>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75"/>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75"/>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75"/>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75"/>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75"/>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75"/>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75"/>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75"/>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75"/>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75"/>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75"/>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75"/>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75"/>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3" name="Google Shape;1423;p75"/>
          <p:cNvSpPr txBox="1">
            <a:spLocks noGrp="1"/>
          </p:cNvSpPr>
          <p:nvPr>
            <p:ph type="body" idx="1"/>
          </p:nvPr>
        </p:nvSpPr>
        <p:spPr>
          <a:xfrm>
            <a:off x="420300" y="3737575"/>
            <a:ext cx="7849500" cy="109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7"/>
        <p:cNvGrpSpPr/>
        <p:nvPr/>
      </p:nvGrpSpPr>
      <p:grpSpPr>
        <a:xfrm>
          <a:off x="0" y="0"/>
          <a:ext cx="0" cy="0"/>
          <a:chOff x="0" y="0"/>
          <a:chExt cx="0" cy="0"/>
        </a:xfrm>
      </p:grpSpPr>
      <p:grpSp>
        <p:nvGrpSpPr>
          <p:cNvPr id="1428" name="Google Shape;1428;p76"/>
          <p:cNvGrpSpPr/>
          <p:nvPr/>
        </p:nvGrpSpPr>
        <p:grpSpPr>
          <a:xfrm>
            <a:off x="3476927" y="1940288"/>
            <a:ext cx="2190131" cy="176025"/>
            <a:chOff x="4345425" y="2175475"/>
            <a:chExt cx="800750" cy="176025"/>
          </a:xfrm>
        </p:grpSpPr>
        <p:sp>
          <p:nvSpPr>
            <p:cNvPr id="1429" name="Google Shape;1429;p7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7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1" name="Google Shape;1431;p76"/>
          <p:cNvGrpSpPr/>
          <p:nvPr/>
        </p:nvGrpSpPr>
        <p:grpSpPr>
          <a:xfrm>
            <a:off x="3733251" y="2407525"/>
            <a:ext cx="1677491" cy="176025"/>
            <a:chOff x="4345425" y="2175475"/>
            <a:chExt cx="800750" cy="176025"/>
          </a:xfrm>
        </p:grpSpPr>
        <p:sp>
          <p:nvSpPr>
            <p:cNvPr id="1432" name="Google Shape;1432;p7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7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4" name="Google Shape;1434;p76"/>
          <p:cNvGrpSpPr/>
          <p:nvPr/>
        </p:nvGrpSpPr>
        <p:grpSpPr>
          <a:xfrm rot="140656">
            <a:off x="3657782" y="2861854"/>
            <a:ext cx="1828441" cy="176031"/>
            <a:chOff x="4345425" y="2175475"/>
            <a:chExt cx="800750" cy="176025"/>
          </a:xfrm>
        </p:grpSpPr>
        <p:sp>
          <p:nvSpPr>
            <p:cNvPr id="1435" name="Google Shape;1435;p7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7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7" name="Google Shape;1437;p76"/>
          <p:cNvGrpSpPr/>
          <p:nvPr/>
        </p:nvGrpSpPr>
        <p:grpSpPr>
          <a:xfrm rot="140725">
            <a:off x="3947913" y="3353403"/>
            <a:ext cx="1234670" cy="176031"/>
            <a:chOff x="4345425" y="2175475"/>
            <a:chExt cx="800750" cy="176025"/>
          </a:xfrm>
        </p:grpSpPr>
        <p:sp>
          <p:nvSpPr>
            <p:cNvPr id="1438" name="Google Shape;1438;p7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7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40" name="Google Shape;1440;p76"/>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b="1">
                <a:latin typeface="Calibri"/>
                <a:ea typeface="Calibri"/>
                <a:cs typeface="Calibri"/>
                <a:sym typeface="Calibri"/>
              </a:rPr>
              <a:t>Part 3</a:t>
            </a:r>
            <a:endParaRPr b="1">
              <a:latin typeface="Calibri"/>
              <a:ea typeface="Calibri"/>
              <a:cs typeface="Calibri"/>
              <a:sym typeface="Calibri"/>
            </a:endParaRPr>
          </a:p>
        </p:txBody>
      </p:sp>
      <p:sp>
        <p:nvSpPr>
          <p:cNvPr id="1441" name="Google Shape;1441;p76"/>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76"/>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76"/>
          <p:cNvSpPr txBox="1"/>
          <p:nvPr/>
        </p:nvSpPr>
        <p:spPr>
          <a:xfrm>
            <a:off x="3072000" y="2198100"/>
            <a:ext cx="2981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Calibri"/>
                <a:ea typeface="Calibri"/>
                <a:cs typeface="Calibri"/>
                <a:sym typeface="Calibri"/>
              </a:rPr>
              <a:t>How do bacteria become resistant to multiple antibiotics?</a:t>
            </a:r>
            <a:endParaRPr sz="24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2057</Words>
  <Application>Microsoft Macintosh PowerPoint</Application>
  <PresentationFormat>On-screen Show (16:9)</PresentationFormat>
  <Paragraphs>164</Paragraphs>
  <Slides>36</Slides>
  <Notes>36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Lato</vt:lpstr>
      <vt:lpstr>Trebuchet MS</vt:lpstr>
      <vt:lpstr>Times New Roman</vt:lpstr>
      <vt:lpstr>Itim</vt:lpstr>
      <vt:lpstr>Calibri</vt:lpstr>
      <vt:lpstr>Arial</vt:lpstr>
      <vt:lpstr>Merriweather</vt:lpstr>
      <vt:lpstr>Simple Light</vt:lpstr>
      <vt:lpstr>Online Notebook by Slidesgo</vt:lpstr>
      <vt:lpstr>Office Theme</vt:lpstr>
      <vt:lpstr>Office Theme</vt:lpstr>
      <vt:lpstr>PowerPoint Presentation</vt:lpstr>
      <vt:lpstr>Part 1</vt:lpstr>
      <vt:lpstr>Part 1:  A dangerous Salmonella infection</vt:lpstr>
      <vt:lpstr>Part 1:  A dangerous Salmonella infection</vt:lpstr>
      <vt:lpstr>Part 2</vt:lpstr>
      <vt:lpstr>Part 2:  The source of the outbreak</vt:lpstr>
      <vt:lpstr>Part 2:  The source of the outbreak</vt:lpstr>
      <vt:lpstr>Part 2:  The source of the outbreak</vt:lpstr>
      <vt:lpstr>Part 3</vt:lpstr>
      <vt:lpstr>Part 3: How do bacteria become resistant to multiple antibiotics</vt:lpstr>
      <vt:lpstr>Record data from steps 1-4 below</vt:lpstr>
      <vt:lpstr>Part 3: How do bacteria become resistant to multiple antibiotics</vt:lpstr>
      <vt:lpstr>Part 3: How do bacteria become resistant to multiple antibiotics</vt:lpstr>
      <vt:lpstr>Part 3: How do bacteria become resistant to multiple antibiotics</vt:lpstr>
      <vt:lpstr>Part 4</vt:lpstr>
      <vt:lpstr>Part 4:  Natural selection and antibiotic resistant bacteria</vt:lpstr>
      <vt:lpstr>Part 4:  Natural selection and antibiotic resistant bacteria</vt:lpstr>
      <vt:lpstr>Part 4:  Natural selection and antibiotic resistant bacteria</vt:lpstr>
      <vt:lpstr>Part 4:  Natural selection and antibiotic resistant bacteria</vt:lpstr>
      <vt:lpstr>Part 4:  Natural selection and antibiotic resistant bacteria</vt:lpstr>
      <vt:lpstr>Part 5</vt:lpstr>
      <vt:lpstr>Part 5:  The spread of antibiotic-resistant bacteria</vt:lpstr>
      <vt:lpstr>Part 5:  Natural selection and antibiotic resistant bacteria</vt:lpstr>
      <vt:lpstr>PowerPoint Presentation</vt:lpstr>
      <vt:lpstr>Part 5:  The spread of antibiotic-resistant bacteria</vt:lpstr>
      <vt:lpstr>Part 6</vt:lpstr>
      <vt:lpstr>Part 6:  One Health and antibiotic resistant bacteria</vt:lpstr>
      <vt:lpstr>Part 6:  One Health and antibiotic resistant bacteria</vt:lpstr>
      <vt:lpstr>Part 6:  One Health and antibiotic resistant bacteria</vt:lpstr>
      <vt:lpstr>PowerPoint Presentation</vt:lpstr>
      <vt:lpstr>PowerPoint Presentation</vt:lpstr>
      <vt:lpstr>PowerPoint Presentation</vt:lpstr>
      <vt:lpstr> Antibiotic-Resistant Bacteria Digital Lab Student Evaluation Form.  CLICK HERE   To complete and submit your feedback  </vt:lpstr>
      <vt:lpstr>Additional Notes</vt:lpstr>
      <vt:lpstr>Additional Notes</vt:lpstr>
      <vt:lpstr>Additional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Alcena-Stiner, Danielle C</cp:lastModifiedBy>
  <cp:revision>1</cp:revision>
  <dcterms:modified xsi:type="dcterms:W3CDTF">2022-06-26T22:58:54Z</dcterms:modified>
</cp:coreProperties>
</file>