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9" r:id="rId7"/>
    <p:sldId id="261" r:id="rId8"/>
    <p:sldId id="270" r:id="rId9"/>
    <p:sldId id="262" r:id="rId10"/>
    <p:sldId id="263" r:id="rId11"/>
    <p:sldId id="264" r:id="rId12"/>
    <p:sldId id="265" r:id="rId13"/>
    <p:sldId id="266" r:id="rId14"/>
    <p:sldId id="271"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660"/>
  </p:normalViewPr>
  <p:slideViewPr>
    <p:cSldViewPr snapToGrid="0">
      <p:cViewPr varScale="1">
        <p:scale>
          <a:sx n="115" d="100"/>
          <a:sy n="115" d="100"/>
        </p:scale>
        <p:origin x="2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B2FA-82A9-4130-1A50-08B2C94DE2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1A3E2B-B91A-CAB3-3129-AAC2D56A7F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78F379-97DD-20A7-95AA-3C976A9813A0}"/>
              </a:ext>
            </a:extLst>
          </p:cNvPr>
          <p:cNvSpPr>
            <a:spLocks noGrp="1"/>
          </p:cNvSpPr>
          <p:nvPr>
            <p:ph type="dt" sz="half" idx="10"/>
          </p:nvPr>
        </p:nvSpPr>
        <p:spPr/>
        <p:txBody>
          <a:bodyPr/>
          <a:lstStyle/>
          <a:p>
            <a:fld id="{1A54E62F-5A32-4F67-A085-0B4664139FE7}" type="datetimeFigureOut">
              <a:rPr lang="en-US" smtClean="0"/>
              <a:t>9/12/2023</a:t>
            </a:fld>
            <a:endParaRPr lang="en-US"/>
          </a:p>
        </p:txBody>
      </p:sp>
      <p:sp>
        <p:nvSpPr>
          <p:cNvPr id="5" name="Footer Placeholder 4">
            <a:extLst>
              <a:ext uri="{FF2B5EF4-FFF2-40B4-BE49-F238E27FC236}">
                <a16:creationId xmlns:a16="http://schemas.microsoft.com/office/drawing/2014/main" id="{6D76DCB1-B5A9-E270-6ADD-1AF8D25168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10C9A2-BA62-560A-E31A-16E4880643BA}"/>
              </a:ext>
            </a:extLst>
          </p:cNvPr>
          <p:cNvSpPr>
            <a:spLocks noGrp="1"/>
          </p:cNvSpPr>
          <p:nvPr>
            <p:ph type="sldNum" sz="quarter" idx="12"/>
          </p:nvPr>
        </p:nvSpPr>
        <p:spPr/>
        <p:txBody>
          <a:bodyPr/>
          <a:lstStyle/>
          <a:p>
            <a:fld id="{BF6E0202-B3BD-4DAB-9A1C-37CCF1A80657}" type="slidenum">
              <a:rPr lang="en-US" smtClean="0"/>
              <a:t>‹#›</a:t>
            </a:fld>
            <a:endParaRPr lang="en-US"/>
          </a:p>
        </p:txBody>
      </p:sp>
    </p:spTree>
    <p:extLst>
      <p:ext uri="{BB962C8B-B14F-4D97-AF65-F5344CB8AC3E}">
        <p14:creationId xmlns:p14="http://schemas.microsoft.com/office/powerpoint/2010/main" val="3908812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DBD70-5DA3-C115-A70E-615BDFF19D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75FC32-20B4-06B6-C129-7F216F11C8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DB9BB-3D9B-47F6-BECF-1307FA01C1E6}"/>
              </a:ext>
            </a:extLst>
          </p:cNvPr>
          <p:cNvSpPr>
            <a:spLocks noGrp="1"/>
          </p:cNvSpPr>
          <p:nvPr>
            <p:ph type="dt" sz="half" idx="10"/>
          </p:nvPr>
        </p:nvSpPr>
        <p:spPr/>
        <p:txBody>
          <a:bodyPr/>
          <a:lstStyle/>
          <a:p>
            <a:fld id="{1A54E62F-5A32-4F67-A085-0B4664139FE7}" type="datetimeFigureOut">
              <a:rPr lang="en-US" smtClean="0"/>
              <a:t>9/12/2023</a:t>
            </a:fld>
            <a:endParaRPr lang="en-US"/>
          </a:p>
        </p:txBody>
      </p:sp>
      <p:sp>
        <p:nvSpPr>
          <p:cNvPr id="5" name="Footer Placeholder 4">
            <a:extLst>
              <a:ext uri="{FF2B5EF4-FFF2-40B4-BE49-F238E27FC236}">
                <a16:creationId xmlns:a16="http://schemas.microsoft.com/office/drawing/2014/main" id="{69286F44-A7BF-992C-A9CA-B40B3513F7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7DA15-707C-BE66-3A38-707BE577D015}"/>
              </a:ext>
            </a:extLst>
          </p:cNvPr>
          <p:cNvSpPr>
            <a:spLocks noGrp="1"/>
          </p:cNvSpPr>
          <p:nvPr>
            <p:ph type="sldNum" sz="quarter" idx="12"/>
          </p:nvPr>
        </p:nvSpPr>
        <p:spPr/>
        <p:txBody>
          <a:bodyPr/>
          <a:lstStyle/>
          <a:p>
            <a:fld id="{BF6E0202-B3BD-4DAB-9A1C-37CCF1A80657}" type="slidenum">
              <a:rPr lang="en-US" smtClean="0"/>
              <a:t>‹#›</a:t>
            </a:fld>
            <a:endParaRPr lang="en-US"/>
          </a:p>
        </p:txBody>
      </p:sp>
    </p:spTree>
    <p:extLst>
      <p:ext uri="{BB962C8B-B14F-4D97-AF65-F5344CB8AC3E}">
        <p14:creationId xmlns:p14="http://schemas.microsoft.com/office/powerpoint/2010/main" val="4129026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E687B7-0EC7-A14B-8EDE-06BA45EDEB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835885-5EDD-FDB9-327A-8C19B33689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F890E4-FD5C-AA97-27FC-F5D821CA4D13}"/>
              </a:ext>
            </a:extLst>
          </p:cNvPr>
          <p:cNvSpPr>
            <a:spLocks noGrp="1"/>
          </p:cNvSpPr>
          <p:nvPr>
            <p:ph type="dt" sz="half" idx="10"/>
          </p:nvPr>
        </p:nvSpPr>
        <p:spPr/>
        <p:txBody>
          <a:bodyPr/>
          <a:lstStyle/>
          <a:p>
            <a:fld id="{1A54E62F-5A32-4F67-A085-0B4664139FE7}" type="datetimeFigureOut">
              <a:rPr lang="en-US" smtClean="0"/>
              <a:t>9/12/2023</a:t>
            </a:fld>
            <a:endParaRPr lang="en-US"/>
          </a:p>
        </p:txBody>
      </p:sp>
      <p:sp>
        <p:nvSpPr>
          <p:cNvPr id="5" name="Footer Placeholder 4">
            <a:extLst>
              <a:ext uri="{FF2B5EF4-FFF2-40B4-BE49-F238E27FC236}">
                <a16:creationId xmlns:a16="http://schemas.microsoft.com/office/drawing/2014/main" id="{2E93CEE9-C1B0-A055-1A90-85A777A97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B5D51-54F5-2E1E-4FC1-CD7D628D6F1C}"/>
              </a:ext>
            </a:extLst>
          </p:cNvPr>
          <p:cNvSpPr>
            <a:spLocks noGrp="1"/>
          </p:cNvSpPr>
          <p:nvPr>
            <p:ph type="sldNum" sz="quarter" idx="12"/>
          </p:nvPr>
        </p:nvSpPr>
        <p:spPr/>
        <p:txBody>
          <a:bodyPr/>
          <a:lstStyle/>
          <a:p>
            <a:fld id="{BF6E0202-B3BD-4DAB-9A1C-37CCF1A80657}" type="slidenum">
              <a:rPr lang="en-US" smtClean="0"/>
              <a:t>‹#›</a:t>
            </a:fld>
            <a:endParaRPr lang="en-US"/>
          </a:p>
        </p:txBody>
      </p:sp>
    </p:spTree>
    <p:extLst>
      <p:ext uri="{BB962C8B-B14F-4D97-AF65-F5344CB8AC3E}">
        <p14:creationId xmlns:p14="http://schemas.microsoft.com/office/powerpoint/2010/main" val="1850344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3DEF-A53D-76A0-DD1E-A8A814A93C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C55C83-43A0-F8A7-62BA-84274EC66B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55DB6-5C58-72B7-00D3-DEEDA21D8C3D}"/>
              </a:ext>
            </a:extLst>
          </p:cNvPr>
          <p:cNvSpPr>
            <a:spLocks noGrp="1"/>
          </p:cNvSpPr>
          <p:nvPr>
            <p:ph type="dt" sz="half" idx="10"/>
          </p:nvPr>
        </p:nvSpPr>
        <p:spPr/>
        <p:txBody>
          <a:bodyPr/>
          <a:lstStyle/>
          <a:p>
            <a:fld id="{1A54E62F-5A32-4F67-A085-0B4664139FE7}" type="datetimeFigureOut">
              <a:rPr lang="en-US" smtClean="0"/>
              <a:t>9/12/2023</a:t>
            </a:fld>
            <a:endParaRPr lang="en-US"/>
          </a:p>
        </p:txBody>
      </p:sp>
      <p:sp>
        <p:nvSpPr>
          <p:cNvPr id="5" name="Footer Placeholder 4">
            <a:extLst>
              <a:ext uri="{FF2B5EF4-FFF2-40B4-BE49-F238E27FC236}">
                <a16:creationId xmlns:a16="http://schemas.microsoft.com/office/drawing/2014/main" id="{3B148BA2-50FE-73EA-E4D4-C4BB504117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0B9F76-6730-B913-36FA-D1BF3AA137FC}"/>
              </a:ext>
            </a:extLst>
          </p:cNvPr>
          <p:cNvSpPr>
            <a:spLocks noGrp="1"/>
          </p:cNvSpPr>
          <p:nvPr>
            <p:ph type="sldNum" sz="quarter" idx="12"/>
          </p:nvPr>
        </p:nvSpPr>
        <p:spPr/>
        <p:txBody>
          <a:bodyPr/>
          <a:lstStyle/>
          <a:p>
            <a:fld id="{BF6E0202-B3BD-4DAB-9A1C-37CCF1A80657}" type="slidenum">
              <a:rPr lang="en-US" smtClean="0"/>
              <a:t>‹#›</a:t>
            </a:fld>
            <a:endParaRPr lang="en-US"/>
          </a:p>
        </p:txBody>
      </p:sp>
    </p:spTree>
    <p:extLst>
      <p:ext uri="{BB962C8B-B14F-4D97-AF65-F5344CB8AC3E}">
        <p14:creationId xmlns:p14="http://schemas.microsoft.com/office/powerpoint/2010/main" val="890585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1600-25DA-9530-90B7-3C4D44CE14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3E04D0-90B4-3B80-2B0E-A83AC0009E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B53773-500A-FED3-DE91-11E586E17AE1}"/>
              </a:ext>
            </a:extLst>
          </p:cNvPr>
          <p:cNvSpPr>
            <a:spLocks noGrp="1"/>
          </p:cNvSpPr>
          <p:nvPr>
            <p:ph type="dt" sz="half" idx="10"/>
          </p:nvPr>
        </p:nvSpPr>
        <p:spPr/>
        <p:txBody>
          <a:bodyPr/>
          <a:lstStyle/>
          <a:p>
            <a:fld id="{1A54E62F-5A32-4F67-A085-0B4664139FE7}" type="datetimeFigureOut">
              <a:rPr lang="en-US" smtClean="0"/>
              <a:t>9/12/2023</a:t>
            </a:fld>
            <a:endParaRPr lang="en-US"/>
          </a:p>
        </p:txBody>
      </p:sp>
      <p:sp>
        <p:nvSpPr>
          <p:cNvPr id="5" name="Footer Placeholder 4">
            <a:extLst>
              <a:ext uri="{FF2B5EF4-FFF2-40B4-BE49-F238E27FC236}">
                <a16:creationId xmlns:a16="http://schemas.microsoft.com/office/drawing/2014/main" id="{DEAEB0E6-F527-C72C-9128-33DDDC5A0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CD1E5-E2A1-811A-3293-1C0129938428}"/>
              </a:ext>
            </a:extLst>
          </p:cNvPr>
          <p:cNvSpPr>
            <a:spLocks noGrp="1"/>
          </p:cNvSpPr>
          <p:nvPr>
            <p:ph type="sldNum" sz="quarter" idx="12"/>
          </p:nvPr>
        </p:nvSpPr>
        <p:spPr/>
        <p:txBody>
          <a:bodyPr/>
          <a:lstStyle/>
          <a:p>
            <a:fld id="{BF6E0202-B3BD-4DAB-9A1C-37CCF1A80657}" type="slidenum">
              <a:rPr lang="en-US" smtClean="0"/>
              <a:t>‹#›</a:t>
            </a:fld>
            <a:endParaRPr lang="en-US"/>
          </a:p>
        </p:txBody>
      </p:sp>
    </p:spTree>
    <p:extLst>
      <p:ext uri="{BB962C8B-B14F-4D97-AF65-F5344CB8AC3E}">
        <p14:creationId xmlns:p14="http://schemas.microsoft.com/office/powerpoint/2010/main" val="862817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F3DD4-9DC1-7D2A-5BE0-3710C8F196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2E1E1C-153A-563B-10D1-7B52146BBC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1E4A90-CE98-CD82-C1AD-01952A1BCB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ED5452-7A22-1869-25D8-21630D85ED79}"/>
              </a:ext>
            </a:extLst>
          </p:cNvPr>
          <p:cNvSpPr>
            <a:spLocks noGrp="1"/>
          </p:cNvSpPr>
          <p:nvPr>
            <p:ph type="dt" sz="half" idx="10"/>
          </p:nvPr>
        </p:nvSpPr>
        <p:spPr/>
        <p:txBody>
          <a:bodyPr/>
          <a:lstStyle/>
          <a:p>
            <a:fld id="{1A54E62F-5A32-4F67-A085-0B4664139FE7}" type="datetimeFigureOut">
              <a:rPr lang="en-US" smtClean="0"/>
              <a:t>9/12/2023</a:t>
            </a:fld>
            <a:endParaRPr lang="en-US"/>
          </a:p>
        </p:txBody>
      </p:sp>
      <p:sp>
        <p:nvSpPr>
          <p:cNvPr id="6" name="Footer Placeholder 5">
            <a:extLst>
              <a:ext uri="{FF2B5EF4-FFF2-40B4-BE49-F238E27FC236}">
                <a16:creationId xmlns:a16="http://schemas.microsoft.com/office/drawing/2014/main" id="{FD103DA6-6D4F-60F8-7310-E15BB8AC29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3846D7-6993-AF3F-5B1C-3C2780B91DD5}"/>
              </a:ext>
            </a:extLst>
          </p:cNvPr>
          <p:cNvSpPr>
            <a:spLocks noGrp="1"/>
          </p:cNvSpPr>
          <p:nvPr>
            <p:ph type="sldNum" sz="quarter" idx="12"/>
          </p:nvPr>
        </p:nvSpPr>
        <p:spPr/>
        <p:txBody>
          <a:bodyPr/>
          <a:lstStyle/>
          <a:p>
            <a:fld id="{BF6E0202-B3BD-4DAB-9A1C-37CCF1A80657}" type="slidenum">
              <a:rPr lang="en-US" smtClean="0"/>
              <a:t>‹#›</a:t>
            </a:fld>
            <a:endParaRPr lang="en-US"/>
          </a:p>
        </p:txBody>
      </p:sp>
    </p:spTree>
    <p:extLst>
      <p:ext uri="{BB962C8B-B14F-4D97-AF65-F5344CB8AC3E}">
        <p14:creationId xmlns:p14="http://schemas.microsoft.com/office/powerpoint/2010/main" val="3591619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5D120-8DDE-FA94-27E5-0D796CD79D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7BACDF-A693-890C-D14F-4EE3DDAE14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8FD0CF-1D3B-B7A6-5F18-14030E9136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3FCB5D-BB4D-720F-B67D-7B2BD751C8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0E120B-987E-F7C2-04B9-96A3285449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D65D2C-665E-1D04-854E-DE254AFAEFB3}"/>
              </a:ext>
            </a:extLst>
          </p:cNvPr>
          <p:cNvSpPr>
            <a:spLocks noGrp="1"/>
          </p:cNvSpPr>
          <p:nvPr>
            <p:ph type="dt" sz="half" idx="10"/>
          </p:nvPr>
        </p:nvSpPr>
        <p:spPr/>
        <p:txBody>
          <a:bodyPr/>
          <a:lstStyle/>
          <a:p>
            <a:fld id="{1A54E62F-5A32-4F67-A085-0B4664139FE7}" type="datetimeFigureOut">
              <a:rPr lang="en-US" smtClean="0"/>
              <a:t>9/12/2023</a:t>
            </a:fld>
            <a:endParaRPr lang="en-US"/>
          </a:p>
        </p:txBody>
      </p:sp>
      <p:sp>
        <p:nvSpPr>
          <p:cNvPr id="8" name="Footer Placeholder 7">
            <a:extLst>
              <a:ext uri="{FF2B5EF4-FFF2-40B4-BE49-F238E27FC236}">
                <a16:creationId xmlns:a16="http://schemas.microsoft.com/office/drawing/2014/main" id="{90CD87BF-3E0E-2A10-5B20-DAAE3BD69F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BBF9C0-6B5A-B857-9D6C-24CAD46636B5}"/>
              </a:ext>
            </a:extLst>
          </p:cNvPr>
          <p:cNvSpPr>
            <a:spLocks noGrp="1"/>
          </p:cNvSpPr>
          <p:nvPr>
            <p:ph type="sldNum" sz="quarter" idx="12"/>
          </p:nvPr>
        </p:nvSpPr>
        <p:spPr/>
        <p:txBody>
          <a:bodyPr/>
          <a:lstStyle/>
          <a:p>
            <a:fld id="{BF6E0202-B3BD-4DAB-9A1C-37CCF1A80657}" type="slidenum">
              <a:rPr lang="en-US" smtClean="0"/>
              <a:t>‹#›</a:t>
            </a:fld>
            <a:endParaRPr lang="en-US"/>
          </a:p>
        </p:txBody>
      </p:sp>
    </p:spTree>
    <p:extLst>
      <p:ext uri="{BB962C8B-B14F-4D97-AF65-F5344CB8AC3E}">
        <p14:creationId xmlns:p14="http://schemas.microsoft.com/office/powerpoint/2010/main" val="4100097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2A5A-D9D1-1139-295A-C81990BBCF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B0AF8B-B594-DFF1-AD46-33C504E69C26}"/>
              </a:ext>
            </a:extLst>
          </p:cNvPr>
          <p:cNvSpPr>
            <a:spLocks noGrp="1"/>
          </p:cNvSpPr>
          <p:nvPr>
            <p:ph type="dt" sz="half" idx="10"/>
          </p:nvPr>
        </p:nvSpPr>
        <p:spPr/>
        <p:txBody>
          <a:bodyPr/>
          <a:lstStyle/>
          <a:p>
            <a:fld id="{1A54E62F-5A32-4F67-A085-0B4664139FE7}" type="datetimeFigureOut">
              <a:rPr lang="en-US" smtClean="0"/>
              <a:t>9/12/2023</a:t>
            </a:fld>
            <a:endParaRPr lang="en-US"/>
          </a:p>
        </p:txBody>
      </p:sp>
      <p:sp>
        <p:nvSpPr>
          <p:cNvPr id="4" name="Footer Placeholder 3">
            <a:extLst>
              <a:ext uri="{FF2B5EF4-FFF2-40B4-BE49-F238E27FC236}">
                <a16:creationId xmlns:a16="http://schemas.microsoft.com/office/drawing/2014/main" id="{C4C4F0D2-8D25-5B41-4206-F724BB70F7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C63C54-1FA7-1FD3-21D7-FD09D8B97189}"/>
              </a:ext>
            </a:extLst>
          </p:cNvPr>
          <p:cNvSpPr>
            <a:spLocks noGrp="1"/>
          </p:cNvSpPr>
          <p:nvPr>
            <p:ph type="sldNum" sz="quarter" idx="12"/>
          </p:nvPr>
        </p:nvSpPr>
        <p:spPr/>
        <p:txBody>
          <a:bodyPr/>
          <a:lstStyle/>
          <a:p>
            <a:fld id="{BF6E0202-B3BD-4DAB-9A1C-37CCF1A80657}" type="slidenum">
              <a:rPr lang="en-US" smtClean="0"/>
              <a:t>‹#›</a:t>
            </a:fld>
            <a:endParaRPr lang="en-US"/>
          </a:p>
        </p:txBody>
      </p:sp>
    </p:spTree>
    <p:extLst>
      <p:ext uri="{BB962C8B-B14F-4D97-AF65-F5344CB8AC3E}">
        <p14:creationId xmlns:p14="http://schemas.microsoft.com/office/powerpoint/2010/main" val="1020824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43040D-2621-B0DE-E9DE-85FB219F114D}"/>
              </a:ext>
            </a:extLst>
          </p:cNvPr>
          <p:cNvSpPr>
            <a:spLocks noGrp="1"/>
          </p:cNvSpPr>
          <p:nvPr>
            <p:ph type="dt" sz="half" idx="10"/>
          </p:nvPr>
        </p:nvSpPr>
        <p:spPr/>
        <p:txBody>
          <a:bodyPr/>
          <a:lstStyle/>
          <a:p>
            <a:fld id="{1A54E62F-5A32-4F67-A085-0B4664139FE7}" type="datetimeFigureOut">
              <a:rPr lang="en-US" smtClean="0"/>
              <a:t>9/12/2023</a:t>
            </a:fld>
            <a:endParaRPr lang="en-US"/>
          </a:p>
        </p:txBody>
      </p:sp>
      <p:sp>
        <p:nvSpPr>
          <p:cNvPr id="3" name="Footer Placeholder 2">
            <a:extLst>
              <a:ext uri="{FF2B5EF4-FFF2-40B4-BE49-F238E27FC236}">
                <a16:creationId xmlns:a16="http://schemas.microsoft.com/office/drawing/2014/main" id="{EDE169A9-95EE-96DA-8E03-E19F2963DF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FA5B9C-CE29-9DA8-68FC-B540F3A3C66E}"/>
              </a:ext>
            </a:extLst>
          </p:cNvPr>
          <p:cNvSpPr>
            <a:spLocks noGrp="1"/>
          </p:cNvSpPr>
          <p:nvPr>
            <p:ph type="sldNum" sz="quarter" idx="12"/>
          </p:nvPr>
        </p:nvSpPr>
        <p:spPr/>
        <p:txBody>
          <a:bodyPr/>
          <a:lstStyle/>
          <a:p>
            <a:fld id="{BF6E0202-B3BD-4DAB-9A1C-37CCF1A80657}" type="slidenum">
              <a:rPr lang="en-US" smtClean="0"/>
              <a:t>‹#›</a:t>
            </a:fld>
            <a:endParaRPr lang="en-US"/>
          </a:p>
        </p:txBody>
      </p:sp>
    </p:spTree>
    <p:extLst>
      <p:ext uri="{BB962C8B-B14F-4D97-AF65-F5344CB8AC3E}">
        <p14:creationId xmlns:p14="http://schemas.microsoft.com/office/powerpoint/2010/main" val="73958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AE12D-6837-2AE7-C406-A7A86B05B1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6DC528-5B4E-3519-2082-C52B60338D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219C8E-9955-4F3F-0D19-4F1F8B9C2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34C62D-F573-5185-3FEC-49B2B8281136}"/>
              </a:ext>
            </a:extLst>
          </p:cNvPr>
          <p:cNvSpPr>
            <a:spLocks noGrp="1"/>
          </p:cNvSpPr>
          <p:nvPr>
            <p:ph type="dt" sz="half" idx="10"/>
          </p:nvPr>
        </p:nvSpPr>
        <p:spPr/>
        <p:txBody>
          <a:bodyPr/>
          <a:lstStyle/>
          <a:p>
            <a:fld id="{1A54E62F-5A32-4F67-A085-0B4664139FE7}" type="datetimeFigureOut">
              <a:rPr lang="en-US" smtClean="0"/>
              <a:t>9/12/2023</a:t>
            </a:fld>
            <a:endParaRPr lang="en-US"/>
          </a:p>
        </p:txBody>
      </p:sp>
      <p:sp>
        <p:nvSpPr>
          <p:cNvPr id="6" name="Footer Placeholder 5">
            <a:extLst>
              <a:ext uri="{FF2B5EF4-FFF2-40B4-BE49-F238E27FC236}">
                <a16:creationId xmlns:a16="http://schemas.microsoft.com/office/drawing/2014/main" id="{29F8E7AA-37A4-7BDD-E0E7-1880563192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B967D8-D6AE-76E9-BE1E-19B860F0417B}"/>
              </a:ext>
            </a:extLst>
          </p:cNvPr>
          <p:cNvSpPr>
            <a:spLocks noGrp="1"/>
          </p:cNvSpPr>
          <p:nvPr>
            <p:ph type="sldNum" sz="quarter" idx="12"/>
          </p:nvPr>
        </p:nvSpPr>
        <p:spPr/>
        <p:txBody>
          <a:bodyPr/>
          <a:lstStyle/>
          <a:p>
            <a:fld id="{BF6E0202-B3BD-4DAB-9A1C-37CCF1A80657}" type="slidenum">
              <a:rPr lang="en-US" smtClean="0"/>
              <a:t>‹#›</a:t>
            </a:fld>
            <a:endParaRPr lang="en-US"/>
          </a:p>
        </p:txBody>
      </p:sp>
    </p:spTree>
    <p:extLst>
      <p:ext uri="{BB962C8B-B14F-4D97-AF65-F5344CB8AC3E}">
        <p14:creationId xmlns:p14="http://schemas.microsoft.com/office/powerpoint/2010/main" val="3270196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033B2-D661-04D6-18BC-9990CCA56A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C1C7A8-8C45-FCF3-1C86-8E01442A30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8D104F-A0E2-DD40-3F89-BE5370940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F1A0CA-C305-6790-145C-4F74EABC8681}"/>
              </a:ext>
            </a:extLst>
          </p:cNvPr>
          <p:cNvSpPr>
            <a:spLocks noGrp="1"/>
          </p:cNvSpPr>
          <p:nvPr>
            <p:ph type="dt" sz="half" idx="10"/>
          </p:nvPr>
        </p:nvSpPr>
        <p:spPr/>
        <p:txBody>
          <a:bodyPr/>
          <a:lstStyle/>
          <a:p>
            <a:fld id="{1A54E62F-5A32-4F67-A085-0B4664139FE7}" type="datetimeFigureOut">
              <a:rPr lang="en-US" smtClean="0"/>
              <a:t>9/12/2023</a:t>
            </a:fld>
            <a:endParaRPr lang="en-US"/>
          </a:p>
        </p:txBody>
      </p:sp>
      <p:sp>
        <p:nvSpPr>
          <p:cNvPr id="6" name="Footer Placeholder 5">
            <a:extLst>
              <a:ext uri="{FF2B5EF4-FFF2-40B4-BE49-F238E27FC236}">
                <a16:creationId xmlns:a16="http://schemas.microsoft.com/office/drawing/2014/main" id="{3CF96F16-5918-F228-1416-A45820E5DE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15DE56-43F0-13B4-B5A0-BAA5DE684B6D}"/>
              </a:ext>
            </a:extLst>
          </p:cNvPr>
          <p:cNvSpPr>
            <a:spLocks noGrp="1"/>
          </p:cNvSpPr>
          <p:nvPr>
            <p:ph type="sldNum" sz="quarter" idx="12"/>
          </p:nvPr>
        </p:nvSpPr>
        <p:spPr/>
        <p:txBody>
          <a:bodyPr/>
          <a:lstStyle/>
          <a:p>
            <a:fld id="{BF6E0202-B3BD-4DAB-9A1C-37CCF1A80657}" type="slidenum">
              <a:rPr lang="en-US" smtClean="0"/>
              <a:t>‹#›</a:t>
            </a:fld>
            <a:endParaRPr lang="en-US"/>
          </a:p>
        </p:txBody>
      </p:sp>
    </p:spTree>
    <p:extLst>
      <p:ext uri="{BB962C8B-B14F-4D97-AF65-F5344CB8AC3E}">
        <p14:creationId xmlns:p14="http://schemas.microsoft.com/office/powerpoint/2010/main" val="107156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0C8171-08A1-067F-73B4-D8CB1895E4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110C44-C528-ACC9-002F-5BE7703077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F4773A-3AFA-CED1-0028-11C90E6465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4E62F-5A32-4F67-A085-0B4664139FE7}" type="datetimeFigureOut">
              <a:rPr lang="en-US" smtClean="0"/>
              <a:t>9/12/2023</a:t>
            </a:fld>
            <a:endParaRPr lang="en-US"/>
          </a:p>
        </p:txBody>
      </p:sp>
      <p:sp>
        <p:nvSpPr>
          <p:cNvPr id="5" name="Footer Placeholder 4">
            <a:extLst>
              <a:ext uri="{FF2B5EF4-FFF2-40B4-BE49-F238E27FC236}">
                <a16:creationId xmlns:a16="http://schemas.microsoft.com/office/drawing/2014/main" id="{E8FB12FD-AB1B-8EFA-F996-79D8B869C7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7E9199-97C1-1BB3-72D9-3ECB2042CF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6E0202-B3BD-4DAB-9A1C-37CCF1A80657}" type="slidenum">
              <a:rPr lang="en-US" smtClean="0"/>
              <a:t>‹#›</a:t>
            </a:fld>
            <a:endParaRPr lang="en-US"/>
          </a:p>
        </p:txBody>
      </p:sp>
    </p:spTree>
    <p:extLst>
      <p:ext uri="{BB962C8B-B14F-4D97-AF65-F5344CB8AC3E}">
        <p14:creationId xmlns:p14="http://schemas.microsoft.com/office/powerpoint/2010/main" val="2446980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2869-2EE8-61F5-890C-16E615D35CB5}"/>
              </a:ext>
            </a:extLst>
          </p:cNvPr>
          <p:cNvSpPr>
            <a:spLocks noGrp="1"/>
          </p:cNvSpPr>
          <p:nvPr>
            <p:ph type="ctrTitle"/>
          </p:nvPr>
        </p:nvSpPr>
        <p:spPr>
          <a:xfrm>
            <a:off x="631422" y="76186"/>
            <a:ext cx="8522592" cy="2126430"/>
          </a:xfrm>
        </p:spPr>
        <p:txBody>
          <a:bodyPr>
            <a:normAutofit/>
          </a:bodyPr>
          <a:lstStyle/>
          <a:p>
            <a:pPr algn="l"/>
            <a:r>
              <a:rPr lang="en-US" sz="6600" b="1" dirty="0">
                <a:solidFill>
                  <a:schemeClr val="accent5">
                    <a:lumMod val="75000"/>
                  </a:schemeClr>
                </a:solidFill>
                <a:latin typeface="+mn-lt"/>
              </a:rPr>
              <a:t>How Do </a:t>
            </a:r>
            <a:r>
              <a:rPr lang="en-US" sz="6600" b="1" dirty="0" smtClean="0">
                <a:solidFill>
                  <a:schemeClr val="accent5">
                    <a:lumMod val="75000"/>
                  </a:schemeClr>
                </a:solidFill>
                <a:latin typeface="+mn-lt"/>
              </a:rPr>
              <a:t>mRNA </a:t>
            </a:r>
            <a:r>
              <a:rPr lang="en-US" sz="6600" b="1" dirty="0">
                <a:solidFill>
                  <a:schemeClr val="accent5">
                    <a:lumMod val="75000"/>
                  </a:schemeClr>
                </a:solidFill>
                <a:latin typeface="+mn-lt"/>
              </a:rPr>
              <a:t>Vaccines Work?</a:t>
            </a:r>
          </a:p>
        </p:txBody>
      </p:sp>
      <p:sp>
        <p:nvSpPr>
          <p:cNvPr id="4" name="TextBox 3">
            <a:extLst>
              <a:ext uri="{FF2B5EF4-FFF2-40B4-BE49-F238E27FC236}">
                <a16:creationId xmlns:a16="http://schemas.microsoft.com/office/drawing/2014/main" id="{62A3DD03-75E8-4DAC-C522-6C6A1C2213E7}"/>
              </a:ext>
            </a:extLst>
          </p:cNvPr>
          <p:cNvSpPr txBox="1"/>
          <p:nvPr/>
        </p:nvSpPr>
        <p:spPr>
          <a:xfrm>
            <a:off x="0"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6" name="Straight Connector 5">
            <a:extLst>
              <a:ext uri="{FF2B5EF4-FFF2-40B4-BE49-F238E27FC236}">
                <a16:creationId xmlns:a16="http://schemas.microsoft.com/office/drawing/2014/main" id="{0EF35C52-EC60-F3A6-7F51-3362E4FD5E80}"/>
              </a:ext>
            </a:extLst>
          </p:cNvPr>
          <p:cNvCxnSpPr>
            <a:cxnSpLocks/>
          </p:cNvCxnSpPr>
          <p:nvPr/>
        </p:nvCxnSpPr>
        <p:spPr>
          <a:xfrm>
            <a:off x="330010"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99F0647-48BD-242B-F5D6-947A7F23AA20}"/>
              </a:ext>
            </a:extLst>
          </p:cNvPr>
          <p:cNvSpPr txBox="1"/>
          <p:nvPr/>
        </p:nvSpPr>
        <p:spPr>
          <a:xfrm>
            <a:off x="11978869"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9" name="Straight Connector 8">
            <a:extLst>
              <a:ext uri="{FF2B5EF4-FFF2-40B4-BE49-F238E27FC236}">
                <a16:creationId xmlns:a16="http://schemas.microsoft.com/office/drawing/2014/main" id="{D9176461-3B26-6711-C899-61565CD4D693}"/>
              </a:ext>
            </a:extLst>
          </p:cNvPr>
          <p:cNvCxnSpPr>
            <a:cxnSpLocks/>
          </p:cNvCxnSpPr>
          <p:nvPr/>
        </p:nvCxnSpPr>
        <p:spPr>
          <a:xfrm>
            <a:off x="11876887"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14DA811-E37C-7FA8-8CB4-E323B7F88381}"/>
              </a:ext>
            </a:extLst>
          </p:cNvPr>
          <p:cNvPicPr>
            <a:picLocks noChangeAspect="1"/>
          </p:cNvPicPr>
          <p:nvPr/>
        </p:nvPicPr>
        <p:blipFill>
          <a:blip r:embed="rId2"/>
          <a:stretch>
            <a:fillRect/>
          </a:stretch>
        </p:blipFill>
        <p:spPr>
          <a:xfrm>
            <a:off x="4398962" y="2202616"/>
            <a:ext cx="6759384" cy="5677709"/>
          </a:xfrm>
          <a:prstGeom prst="rect">
            <a:avLst/>
          </a:prstGeom>
        </p:spPr>
      </p:pic>
      <p:sp>
        <p:nvSpPr>
          <p:cNvPr id="10" name="Text Box 2"/>
          <p:cNvSpPr txBox="1">
            <a:spLocks noChangeArrowheads="1"/>
          </p:cNvSpPr>
          <p:nvPr/>
        </p:nvSpPr>
        <p:spPr bwMode="auto">
          <a:xfrm>
            <a:off x="631422" y="6426058"/>
            <a:ext cx="2236470" cy="224036"/>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Copyright © 2023 by University of </a:t>
            </a:r>
            <a:r>
              <a:rPr lang="en-US" sz="800" dirty="0" smtClean="0">
                <a:effectLst/>
                <a:latin typeface="Arial" panose="020B0604020202020204" pitchFamily="34" charset="0"/>
                <a:ea typeface="Calibri" panose="020F0502020204030204" pitchFamily="34" charset="0"/>
                <a:cs typeface="Times New Roman" panose="02020603050405020304" pitchFamily="18" charset="0"/>
              </a:rPr>
              <a:t>Rochester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0284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A3DD03-75E8-4DAC-C522-6C6A1C2213E7}"/>
              </a:ext>
            </a:extLst>
          </p:cNvPr>
          <p:cNvSpPr txBox="1"/>
          <p:nvPr/>
        </p:nvSpPr>
        <p:spPr>
          <a:xfrm>
            <a:off x="0"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6" name="Straight Connector 5">
            <a:extLst>
              <a:ext uri="{FF2B5EF4-FFF2-40B4-BE49-F238E27FC236}">
                <a16:creationId xmlns:a16="http://schemas.microsoft.com/office/drawing/2014/main" id="{0EF35C52-EC60-F3A6-7F51-3362E4FD5E80}"/>
              </a:ext>
            </a:extLst>
          </p:cNvPr>
          <p:cNvCxnSpPr>
            <a:cxnSpLocks/>
          </p:cNvCxnSpPr>
          <p:nvPr/>
        </p:nvCxnSpPr>
        <p:spPr>
          <a:xfrm>
            <a:off x="330010"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99F0647-48BD-242B-F5D6-947A7F23AA20}"/>
              </a:ext>
            </a:extLst>
          </p:cNvPr>
          <p:cNvSpPr txBox="1"/>
          <p:nvPr/>
        </p:nvSpPr>
        <p:spPr>
          <a:xfrm>
            <a:off x="11978869"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9" name="Straight Connector 8">
            <a:extLst>
              <a:ext uri="{FF2B5EF4-FFF2-40B4-BE49-F238E27FC236}">
                <a16:creationId xmlns:a16="http://schemas.microsoft.com/office/drawing/2014/main" id="{D9176461-3B26-6711-C899-61565CD4D693}"/>
              </a:ext>
            </a:extLst>
          </p:cNvPr>
          <p:cNvCxnSpPr>
            <a:cxnSpLocks/>
          </p:cNvCxnSpPr>
          <p:nvPr/>
        </p:nvCxnSpPr>
        <p:spPr>
          <a:xfrm>
            <a:off x="11876887"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B7C5D65-C9C4-88F9-7FDE-B0681EABA349}"/>
              </a:ext>
            </a:extLst>
          </p:cNvPr>
          <p:cNvSpPr txBox="1"/>
          <p:nvPr/>
        </p:nvSpPr>
        <p:spPr>
          <a:xfrm>
            <a:off x="606744" y="1540042"/>
            <a:ext cx="10993410" cy="1429430"/>
          </a:xfrm>
          <a:prstGeom prst="rect">
            <a:avLst/>
          </a:prstGeom>
          <a:noFill/>
        </p:spPr>
        <p:txBody>
          <a:bodyPr wrap="square" rtlCol="0">
            <a:spAutoFit/>
          </a:bodyPr>
          <a:lstStyle/>
          <a:p>
            <a:pPr marL="0" marR="0">
              <a:lnSpc>
                <a:spcPct val="107000"/>
              </a:lnSpc>
              <a:spcBef>
                <a:spcPts val="0"/>
              </a:spcBef>
              <a:spcAft>
                <a:spcPts val="0"/>
              </a:spcAft>
            </a:pP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6276F14C-F855-1221-998F-7F41883BC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89" y="107002"/>
            <a:ext cx="9733700" cy="6750998"/>
          </a:xfrm>
          <a:prstGeom prst="rect">
            <a:avLst/>
          </a:prstGeom>
        </p:spPr>
      </p:pic>
    </p:spTree>
    <p:extLst>
      <p:ext uri="{BB962C8B-B14F-4D97-AF65-F5344CB8AC3E}">
        <p14:creationId xmlns:p14="http://schemas.microsoft.com/office/powerpoint/2010/main" val="3544554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A3DD03-75E8-4DAC-C522-6C6A1C2213E7}"/>
              </a:ext>
            </a:extLst>
          </p:cNvPr>
          <p:cNvSpPr txBox="1"/>
          <p:nvPr/>
        </p:nvSpPr>
        <p:spPr>
          <a:xfrm>
            <a:off x="0"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6" name="Straight Connector 5">
            <a:extLst>
              <a:ext uri="{FF2B5EF4-FFF2-40B4-BE49-F238E27FC236}">
                <a16:creationId xmlns:a16="http://schemas.microsoft.com/office/drawing/2014/main" id="{0EF35C52-EC60-F3A6-7F51-3362E4FD5E80}"/>
              </a:ext>
            </a:extLst>
          </p:cNvPr>
          <p:cNvCxnSpPr>
            <a:cxnSpLocks/>
          </p:cNvCxnSpPr>
          <p:nvPr/>
        </p:nvCxnSpPr>
        <p:spPr>
          <a:xfrm>
            <a:off x="330010"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99F0647-48BD-242B-F5D6-947A7F23AA20}"/>
              </a:ext>
            </a:extLst>
          </p:cNvPr>
          <p:cNvSpPr txBox="1"/>
          <p:nvPr/>
        </p:nvSpPr>
        <p:spPr>
          <a:xfrm>
            <a:off x="11978869"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9" name="Straight Connector 8">
            <a:extLst>
              <a:ext uri="{FF2B5EF4-FFF2-40B4-BE49-F238E27FC236}">
                <a16:creationId xmlns:a16="http://schemas.microsoft.com/office/drawing/2014/main" id="{D9176461-3B26-6711-C899-61565CD4D693}"/>
              </a:ext>
            </a:extLst>
          </p:cNvPr>
          <p:cNvCxnSpPr>
            <a:cxnSpLocks/>
          </p:cNvCxnSpPr>
          <p:nvPr/>
        </p:nvCxnSpPr>
        <p:spPr>
          <a:xfrm>
            <a:off x="11876887"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D596142-1267-123D-4D0B-D70E3140FDC9}"/>
              </a:ext>
            </a:extLst>
          </p:cNvPr>
          <p:cNvPicPr>
            <a:picLocks noChangeAspect="1"/>
          </p:cNvPicPr>
          <p:nvPr/>
        </p:nvPicPr>
        <p:blipFill>
          <a:blip r:embed="rId2"/>
          <a:stretch>
            <a:fillRect/>
          </a:stretch>
        </p:blipFill>
        <p:spPr>
          <a:xfrm>
            <a:off x="2264463" y="2049400"/>
            <a:ext cx="6374289" cy="4630800"/>
          </a:xfrm>
          <a:prstGeom prst="rect">
            <a:avLst/>
          </a:prstGeom>
          <a:ln>
            <a:solidFill>
              <a:schemeClr val="tx1"/>
            </a:solidFill>
          </a:ln>
        </p:spPr>
      </p:pic>
      <p:sp>
        <p:nvSpPr>
          <p:cNvPr id="3" name="TextBox 2">
            <a:extLst>
              <a:ext uri="{FF2B5EF4-FFF2-40B4-BE49-F238E27FC236}">
                <a16:creationId xmlns:a16="http://schemas.microsoft.com/office/drawing/2014/main" id="{3B7C5D65-C9C4-88F9-7FDE-B0681EABA349}"/>
              </a:ext>
            </a:extLst>
          </p:cNvPr>
          <p:cNvSpPr txBox="1"/>
          <p:nvPr/>
        </p:nvSpPr>
        <p:spPr>
          <a:xfrm>
            <a:off x="2328332" y="2121123"/>
            <a:ext cx="3054459" cy="388696"/>
          </a:xfrm>
          <a:prstGeom prst="rect">
            <a:avLst/>
          </a:prstGeom>
          <a:noFill/>
        </p:spPr>
        <p:txBody>
          <a:bodyPr wrap="square" rtlCol="0">
            <a:spAutoFit/>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Cell in Muscle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B423907D-B8A1-082A-D3C3-D1489F44F6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43" y="625642"/>
            <a:ext cx="11202162" cy="1265035"/>
          </a:xfrm>
          <a:prstGeom prst="rect">
            <a:avLst/>
          </a:prstGeom>
        </p:spPr>
      </p:pic>
    </p:spTree>
    <p:extLst>
      <p:ext uri="{BB962C8B-B14F-4D97-AF65-F5344CB8AC3E}">
        <p14:creationId xmlns:p14="http://schemas.microsoft.com/office/powerpoint/2010/main" val="2395435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A3DD03-75E8-4DAC-C522-6C6A1C2213E7}"/>
              </a:ext>
            </a:extLst>
          </p:cNvPr>
          <p:cNvSpPr txBox="1"/>
          <p:nvPr/>
        </p:nvSpPr>
        <p:spPr>
          <a:xfrm>
            <a:off x="0"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6" name="Straight Connector 5">
            <a:extLst>
              <a:ext uri="{FF2B5EF4-FFF2-40B4-BE49-F238E27FC236}">
                <a16:creationId xmlns:a16="http://schemas.microsoft.com/office/drawing/2014/main" id="{0EF35C52-EC60-F3A6-7F51-3362E4FD5E80}"/>
              </a:ext>
            </a:extLst>
          </p:cNvPr>
          <p:cNvCxnSpPr>
            <a:cxnSpLocks/>
          </p:cNvCxnSpPr>
          <p:nvPr/>
        </p:nvCxnSpPr>
        <p:spPr>
          <a:xfrm>
            <a:off x="330010"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99F0647-48BD-242B-F5D6-947A7F23AA20}"/>
              </a:ext>
            </a:extLst>
          </p:cNvPr>
          <p:cNvSpPr txBox="1"/>
          <p:nvPr/>
        </p:nvSpPr>
        <p:spPr>
          <a:xfrm>
            <a:off x="11978869"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9" name="Straight Connector 8">
            <a:extLst>
              <a:ext uri="{FF2B5EF4-FFF2-40B4-BE49-F238E27FC236}">
                <a16:creationId xmlns:a16="http://schemas.microsoft.com/office/drawing/2014/main" id="{D9176461-3B26-6711-C899-61565CD4D693}"/>
              </a:ext>
            </a:extLst>
          </p:cNvPr>
          <p:cNvCxnSpPr>
            <a:cxnSpLocks/>
          </p:cNvCxnSpPr>
          <p:nvPr/>
        </p:nvCxnSpPr>
        <p:spPr>
          <a:xfrm>
            <a:off x="11876887"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B7C5D65-C9C4-88F9-7FDE-B0681EABA349}"/>
              </a:ext>
            </a:extLst>
          </p:cNvPr>
          <p:cNvSpPr txBox="1"/>
          <p:nvPr/>
        </p:nvSpPr>
        <p:spPr>
          <a:xfrm>
            <a:off x="0" y="1230463"/>
            <a:ext cx="10993410" cy="1429430"/>
          </a:xfrm>
          <a:prstGeom prst="rect">
            <a:avLst/>
          </a:prstGeom>
          <a:noFill/>
        </p:spPr>
        <p:txBody>
          <a:bodyPr wrap="square" rtlCol="0">
            <a:spAutoFit/>
          </a:bodyPr>
          <a:lstStyle/>
          <a:p>
            <a:pPr marL="0" marR="0">
              <a:lnSpc>
                <a:spcPct val="107000"/>
              </a:lnSpc>
              <a:spcBef>
                <a:spcPts val="0"/>
              </a:spcBef>
              <a:spcAft>
                <a:spcPts val="0"/>
              </a:spcAft>
            </a:pP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4B107957-2222-9B9B-CA09-45CE4628E543}"/>
              </a:ext>
            </a:extLst>
          </p:cNvPr>
          <p:cNvPicPr>
            <a:picLocks noChangeAspect="1"/>
          </p:cNvPicPr>
          <p:nvPr/>
        </p:nvPicPr>
        <p:blipFill>
          <a:blip r:embed="rId2"/>
          <a:stretch>
            <a:fillRect/>
          </a:stretch>
        </p:blipFill>
        <p:spPr>
          <a:xfrm>
            <a:off x="850958" y="0"/>
            <a:ext cx="10490084" cy="6858000"/>
          </a:xfrm>
          <a:prstGeom prst="rect">
            <a:avLst/>
          </a:prstGeom>
        </p:spPr>
      </p:pic>
    </p:spTree>
    <p:extLst>
      <p:ext uri="{BB962C8B-B14F-4D97-AF65-F5344CB8AC3E}">
        <p14:creationId xmlns:p14="http://schemas.microsoft.com/office/powerpoint/2010/main" val="3075907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A3DD03-75E8-4DAC-C522-6C6A1C2213E7}"/>
              </a:ext>
            </a:extLst>
          </p:cNvPr>
          <p:cNvSpPr txBox="1"/>
          <p:nvPr/>
        </p:nvSpPr>
        <p:spPr>
          <a:xfrm>
            <a:off x="0"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6" name="Straight Connector 5">
            <a:extLst>
              <a:ext uri="{FF2B5EF4-FFF2-40B4-BE49-F238E27FC236}">
                <a16:creationId xmlns:a16="http://schemas.microsoft.com/office/drawing/2014/main" id="{0EF35C52-EC60-F3A6-7F51-3362E4FD5E80}"/>
              </a:ext>
            </a:extLst>
          </p:cNvPr>
          <p:cNvCxnSpPr>
            <a:cxnSpLocks/>
          </p:cNvCxnSpPr>
          <p:nvPr/>
        </p:nvCxnSpPr>
        <p:spPr>
          <a:xfrm>
            <a:off x="330010"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99F0647-48BD-242B-F5D6-947A7F23AA20}"/>
              </a:ext>
            </a:extLst>
          </p:cNvPr>
          <p:cNvSpPr txBox="1"/>
          <p:nvPr/>
        </p:nvSpPr>
        <p:spPr>
          <a:xfrm>
            <a:off x="11978869"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9" name="Straight Connector 8">
            <a:extLst>
              <a:ext uri="{FF2B5EF4-FFF2-40B4-BE49-F238E27FC236}">
                <a16:creationId xmlns:a16="http://schemas.microsoft.com/office/drawing/2014/main" id="{D9176461-3B26-6711-C899-61565CD4D693}"/>
              </a:ext>
            </a:extLst>
          </p:cNvPr>
          <p:cNvCxnSpPr>
            <a:cxnSpLocks/>
          </p:cNvCxnSpPr>
          <p:nvPr/>
        </p:nvCxnSpPr>
        <p:spPr>
          <a:xfrm>
            <a:off x="11876887"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B7C5D65-C9C4-88F9-7FDE-B0681EABA349}"/>
              </a:ext>
            </a:extLst>
          </p:cNvPr>
          <p:cNvSpPr txBox="1"/>
          <p:nvPr/>
        </p:nvSpPr>
        <p:spPr>
          <a:xfrm>
            <a:off x="606744" y="1540042"/>
            <a:ext cx="10993410" cy="1429430"/>
          </a:xfrm>
          <a:prstGeom prst="rect">
            <a:avLst/>
          </a:prstGeom>
          <a:noFill/>
        </p:spPr>
        <p:txBody>
          <a:bodyPr wrap="square" rtlCol="0">
            <a:spAutoFit/>
          </a:bodyPr>
          <a:lstStyle/>
          <a:p>
            <a:pPr marL="0" marR="0">
              <a:lnSpc>
                <a:spcPct val="107000"/>
              </a:lnSpc>
              <a:spcBef>
                <a:spcPts val="0"/>
              </a:spcBef>
              <a:spcAft>
                <a:spcPts val="0"/>
              </a:spcAft>
            </a:pP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5317651A-3A11-B0CE-88BA-512560FE962E}"/>
              </a:ext>
            </a:extLst>
          </p:cNvPr>
          <p:cNvPicPr>
            <a:picLocks noChangeAspect="1"/>
          </p:cNvPicPr>
          <p:nvPr/>
        </p:nvPicPr>
        <p:blipFill>
          <a:blip r:embed="rId2"/>
          <a:stretch>
            <a:fillRect/>
          </a:stretch>
        </p:blipFill>
        <p:spPr>
          <a:xfrm>
            <a:off x="439019" y="1195102"/>
            <a:ext cx="11262051" cy="4442299"/>
          </a:xfrm>
          <a:prstGeom prst="rect">
            <a:avLst/>
          </a:prstGeom>
        </p:spPr>
      </p:pic>
    </p:spTree>
    <p:extLst>
      <p:ext uri="{BB962C8B-B14F-4D97-AF65-F5344CB8AC3E}">
        <p14:creationId xmlns:p14="http://schemas.microsoft.com/office/powerpoint/2010/main" val="1954028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A3DD03-75E8-4DAC-C522-6C6A1C2213E7}"/>
              </a:ext>
            </a:extLst>
          </p:cNvPr>
          <p:cNvSpPr txBox="1"/>
          <p:nvPr/>
        </p:nvSpPr>
        <p:spPr>
          <a:xfrm>
            <a:off x="0"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6" name="Straight Connector 5">
            <a:extLst>
              <a:ext uri="{FF2B5EF4-FFF2-40B4-BE49-F238E27FC236}">
                <a16:creationId xmlns:a16="http://schemas.microsoft.com/office/drawing/2014/main" id="{0EF35C52-EC60-F3A6-7F51-3362E4FD5E80}"/>
              </a:ext>
            </a:extLst>
          </p:cNvPr>
          <p:cNvCxnSpPr>
            <a:cxnSpLocks/>
          </p:cNvCxnSpPr>
          <p:nvPr/>
        </p:nvCxnSpPr>
        <p:spPr>
          <a:xfrm>
            <a:off x="330010"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99F0647-48BD-242B-F5D6-947A7F23AA20}"/>
              </a:ext>
            </a:extLst>
          </p:cNvPr>
          <p:cNvSpPr txBox="1"/>
          <p:nvPr/>
        </p:nvSpPr>
        <p:spPr>
          <a:xfrm>
            <a:off x="11978869"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9" name="Straight Connector 8">
            <a:extLst>
              <a:ext uri="{FF2B5EF4-FFF2-40B4-BE49-F238E27FC236}">
                <a16:creationId xmlns:a16="http://schemas.microsoft.com/office/drawing/2014/main" id="{D9176461-3B26-6711-C899-61565CD4D693}"/>
              </a:ext>
            </a:extLst>
          </p:cNvPr>
          <p:cNvCxnSpPr>
            <a:cxnSpLocks/>
          </p:cNvCxnSpPr>
          <p:nvPr/>
        </p:nvCxnSpPr>
        <p:spPr>
          <a:xfrm>
            <a:off x="11876887"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B7C5D65-C9C4-88F9-7FDE-B0681EABA349}"/>
              </a:ext>
            </a:extLst>
          </p:cNvPr>
          <p:cNvSpPr txBox="1"/>
          <p:nvPr/>
        </p:nvSpPr>
        <p:spPr>
          <a:xfrm>
            <a:off x="606744" y="1540042"/>
            <a:ext cx="10993410" cy="1429430"/>
          </a:xfrm>
          <a:prstGeom prst="rect">
            <a:avLst/>
          </a:prstGeom>
          <a:noFill/>
        </p:spPr>
        <p:txBody>
          <a:bodyPr wrap="square" rtlCol="0">
            <a:spAutoFit/>
          </a:bodyPr>
          <a:lstStyle/>
          <a:p>
            <a:pPr marL="0" marR="0">
              <a:lnSpc>
                <a:spcPct val="107000"/>
              </a:lnSpc>
              <a:spcBef>
                <a:spcPts val="0"/>
              </a:spcBef>
              <a:spcAft>
                <a:spcPts val="0"/>
              </a:spcAft>
            </a:pP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73D1D125-3C38-821A-11FC-903F622CEE90}"/>
              </a:ext>
            </a:extLst>
          </p:cNvPr>
          <p:cNvPicPr>
            <a:picLocks noChangeAspect="1"/>
          </p:cNvPicPr>
          <p:nvPr/>
        </p:nvPicPr>
        <p:blipFill>
          <a:blip r:embed="rId2"/>
          <a:stretch>
            <a:fillRect/>
          </a:stretch>
        </p:blipFill>
        <p:spPr>
          <a:xfrm>
            <a:off x="838899" y="1434517"/>
            <a:ext cx="10702218" cy="4634036"/>
          </a:xfrm>
          <a:prstGeom prst="rect">
            <a:avLst/>
          </a:prstGeom>
        </p:spPr>
      </p:pic>
    </p:spTree>
    <p:extLst>
      <p:ext uri="{BB962C8B-B14F-4D97-AF65-F5344CB8AC3E}">
        <p14:creationId xmlns:p14="http://schemas.microsoft.com/office/powerpoint/2010/main" val="3227184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A3DD03-75E8-4DAC-C522-6C6A1C2213E7}"/>
              </a:ext>
            </a:extLst>
          </p:cNvPr>
          <p:cNvSpPr txBox="1"/>
          <p:nvPr/>
        </p:nvSpPr>
        <p:spPr>
          <a:xfrm>
            <a:off x="0"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6" name="Straight Connector 5">
            <a:extLst>
              <a:ext uri="{FF2B5EF4-FFF2-40B4-BE49-F238E27FC236}">
                <a16:creationId xmlns:a16="http://schemas.microsoft.com/office/drawing/2014/main" id="{0EF35C52-EC60-F3A6-7F51-3362E4FD5E80}"/>
              </a:ext>
            </a:extLst>
          </p:cNvPr>
          <p:cNvCxnSpPr>
            <a:cxnSpLocks/>
          </p:cNvCxnSpPr>
          <p:nvPr/>
        </p:nvCxnSpPr>
        <p:spPr>
          <a:xfrm>
            <a:off x="330010"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99F0647-48BD-242B-F5D6-947A7F23AA20}"/>
              </a:ext>
            </a:extLst>
          </p:cNvPr>
          <p:cNvSpPr txBox="1"/>
          <p:nvPr/>
        </p:nvSpPr>
        <p:spPr>
          <a:xfrm>
            <a:off x="11978869"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9" name="Straight Connector 8">
            <a:extLst>
              <a:ext uri="{FF2B5EF4-FFF2-40B4-BE49-F238E27FC236}">
                <a16:creationId xmlns:a16="http://schemas.microsoft.com/office/drawing/2014/main" id="{D9176461-3B26-6711-C899-61565CD4D693}"/>
              </a:ext>
            </a:extLst>
          </p:cNvPr>
          <p:cNvCxnSpPr>
            <a:cxnSpLocks/>
          </p:cNvCxnSpPr>
          <p:nvPr/>
        </p:nvCxnSpPr>
        <p:spPr>
          <a:xfrm>
            <a:off x="11876887"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B7C5D65-C9C4-88F9-7FDE-B0681EABA349}"/>
              </a:ext>
            </a:extLst>
          </p:cNvPr>
          <p:cNvSpPr txBox="1"/>
          <p:nvPr/>
        </p:nvSpPr>
        <p:spPr>
          <a:xfrm>
            <a:off x="606744" y="1540042"/>
            <a:ext cx="10993410" cy="1429430"/>
          </a:xfrm>
          <a:prstGeom prst="rect">
            <a:avLst/>
          </a:prstGeom>
          <a:noFill/>
        </p:spPr>
        <p:txBody>
          <a:bodyPr wrap="square" rtlCol="0">
            <a:spAutoFit/>
          </a:bodyPr>
          <a:lstStyle/>
          <a:p>
            <a:pPr marL="0" marR="0">
              <a:lnSpc>
                <a:spcPct val="107000"/>
              </a:lnSpc>
              <a:spcBef>
                <a:spcPts val="0"/>
              </a:spcBef>
              <a:spcAft>
                <a:spcPts val="0"/>
              </a:spcAft>
            </a:pP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6328EE5-E0C9-91DA-9436-FE89CB4777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726" y="403745"/>
            <a:ext cx="10873530" cy="4695754"/>
          </a:xfrm>
          <a:prstGeom prst="rect">
            <a:avLst/>
          </a:prstGeom>
        </p:spPr>
      </p:pic>
      <p:pic>
        <p:nvPicPr>
          <p:cNvPr id="10" name="Picture 9">
            <a:extLst>
              <a:ext uri="{FF2B5EF4-FFF2-40B4-BE49-F238E27FC236}">
                <a16:creationId xmlns:a16="http://schemas.microsoft.com/office/drawing/2014/main" id="{3A08D43B-8884-D066-348C-2970E9B45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367" y="5104616"/>
            <a:ext cx="10814673" cy="1179306"/>
          </a:xfrm>
          <a:prstGeom prst="rect">
            <a:avLst/>
          </a:prstGeom>
        </p:spPr>
      </p:pic>
    </p:spTree>
    <p:extLst>
      <p:ext uri="{BB962C8B-B14F-4D97-AF65-F5344CB8AC3E}">
        <p14:creationId xmlns:p14="http://schemas.microsoft.com/office/powerpoint/2010/main" val="4043981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A3DD03-75E8-4DAC-C522-6C6A1C2213E7}"/>
              </a:ext>
            </a:extLst>
          </p:cNvPr>
          <p:cNvSpPr txBox="1"/>
          <p:nvPr/>
        </p:nvSpPr>
        <p:spPr>
          <a:xfrm>
            <a:off x="0"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6" name="Straight Connector 5">
            <a:extLst>
              <a:ext uri="{FF2B5EF4-FFF2-40B4-BE49-F238E27FC236}">
                <a16:creationId xmlns:a16="http://schemas.microsoft.com/office/drawing/2014/main" id="{0EF35C52-EC60-F3A6-7F51-3362E4FD5E80}"/>
              </a:ext>
            </a:extLst>
          </p:cNvPr>
          <p:cNvCxnSpPr>
            <a:cxnSpLocks/>
          </p:cNvCxnSpPr>
          <p:nvPr/>
        </p:nvCxnSpPr>
        <p:spPr>
          <a:xfrm>
            <a:off x="330010"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99F0647-48BD-242B-F5D6-947A7F23AA20}"/>
              </a:ext>
            </a:extLst>
          </p:cNvPr>
          <p:cNvSpPr txBox="1"/>
          <p:nvPr/>
        </p:nvSpPr>
        <p:spPr>
          <a:xfrm>
            <a:off x="11978869"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9" name="Straight Connector 8">
            <a:extLst>
              <a:ext uri="{FF2B5EF4-FFF2-40B4-BE49-F238E27FC236}">
                <a16:creationId xmlns:a16="http://schemas.microsoft.com/office/drawing/2014/main" id="{D9176461-3B26-6711-C899-61565CD4D693}"/>
              </a:ext>
            </a:extLst>
          </p:cNvPr>
          <p:cNvCxnSpPr>
            <a:cxnSpLocks/>
          </p:cNvCxnSpPr>
          <p:nvPr/>
        </p:nvCxnSpPr>
        <p:spPr>
          <a:xfrm>
            <a:off x="11876887"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B7C5D65-C9C4-88F9-7FDE-B0681EABA349}"/>
              </a:ext>
            </a:extLst>
          </p:cNvPr>
          <p:cNvSpPr txBox="1"/>
          <p:nvPr/>
        </p:nvSpPr>
        <p:spPr>
          <a:xfrm>
            <a:off x="606744" y="1540042"/>
            <a:ext cx="10993410" cy="1429430"/>
          </a:xfrm>
          <a:prstGeom prst="rect">
            <a:avLst/>
          </a:prstGeom>
          <a:noFill/>
        </p:spPr>
        <p:txBody>
          <a:bodyPr wrap="square" rtlCol="0">
            <a:spAutoFit/>
          </a:bodyPr>
          <a:lstStyle/>
          <a:p>
            <a:pPr marL="0" marR="0">
              <a:lnSpc>
                <a:spcPct val="107000"/>
              </a:lnSpc>
              <a:spcBef>
                <a:spcPts val="0"/>
              </a:spcBef>
              <a:spcAft>
                <a:spcPts val="0"/>
              </a:spcAft>
            </a:pP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47CB25A2-2391-EED1-C443-D6A4B239077C}"/>
              </a:ext>
            </a:extLst>
          </p:cNvPr>
          <p:cNvPicPr>
            <a:picLocks noChangeAspect="1"/>
          </p:cNvPicPr>
          <p:nvPr/>
        </p:nvPicPr>
        <p:blipFill>
          <a:blip r:embed="rId2"/>
          <a:stretch>
            <a:fillRect/>
          </a:stretch>
        </p:blipFill>
        <p:spPr>
          <a:xfrm>
            <a:off x="805272" y="1300294"/>
            <a:ext cx="10279133" cy="4135773"/>
          </a:xfrm>
          <a:prstGeom prst="rect">
            <a:avLst/>
          </a:prstGeom>
        </p:spPr>
      </p:pic>
    </p:spTree>
    <p:extLst>
      <p:ext uri="{BB962C8B-B14F-4D97-AF65-F5344CB8AC3E}">
        <p14:creationId xmlns:p14="http://schemas.microsoft.com/office/powerpoint/2010/main" val="943953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A3DD03-75E8-4DAC-C522-6C6A1C2213E7}"/>
              </a:ext>
            </a:extLst>
          </p:cNvPr>
          <p:cNvSpPr txBox="1"/>
          <p:nvPr/>
        </p:nvSpPr>
        <p:spPr>
          <a:xfrm>
            <a:off x="0"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6" name="Straight Connector 5">
            <a:extLst>
              <a:ext uri="{FF2B5EF4-FFF2-40B4-BE49-F238E27FC236}">
                <a16:creationId xmlns:a16="http://schemas.microsoft.com/office/drawing/2014/main" id="{0EF35C52-EC60-F3A6-7F51-3362E4FD5E80}"/>
              </a:ext>
            </a:extLst>
          </p:cNvPr>
          <p:cNvCxnSpPr>
            <a:cxnSpLocks/>
          </p:cNvCxnSpPr>
          <p:nvPr/>
        </p:nvCxnSpPr>
        <p:spPr>
          <a:xfrm>
            <a:off x="330010"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99F0647-48BD-242B-F5D6-947A7F23AA20}"/>
              </a:ext>
            </a:extLst>
          </p:cNvPr>
          <p:cNvSpPr txBox="1"/>
          <p:nvPr/>
        </p:nvSpPr>
        <p:spPr>
          <a:xfrm>
            <a:off x="11978869"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9" name="Straight Connector 8">
            <a:extLst>
              <a:ext uri="{FF2B5EF4-FFF2-40B4-BE49-F238E27FC236}">
                <a16:creationId xmlns:a16="http://schemas.microsoft.com/office/drawing/2014/main" id="{D9176461-3B26-6711-C899-61565CD4D693}"/>
              </a:ext>
            </a:extLst>
          </p:cNvPr>
          <p:cNvCxnSpPr>
            <a:cxnSpLocks/>
          </p:cNvCxnSpPr>
          <p:nvPr/>
        </p:nvCxnSpPr>
        <p:spPr>
          <a:xfrm>
            <a:off x="11876887"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B7C5D65-C9C4-88F9-7FDE-B0681EABA349}"/>
              </a:ext>
            </a:extLst>
          </p:cNvPr>
          <p:cNvSpPr txBox="1"/>
          <p:nvPr/>
        </p:nvSpPr>
        <p:spPr>
          <a:xfrm>
            <a:off x="1055631" y="1506791"/>
            <a:ext cx="10233052" cy="4180503"/>
          </a:xfrm>
          <a:prstGeom prst="rect">
            <a:avLst/>
          </a:prstGeom>
          <a:noFill/>
        </p:spPr>
        <p:txBody>
          <a:bodyPr wrap="square" rtlCol="0">
            <a:spAutoFit/>
          </a:bodyPr>
          <a:lstStyle/>
          <a:p>
            <a:pPr marL="0" marR="0">
              <a:lnSpc>
                <a:spcPct val="110000"/>
              </a:lnSpc>
              <a:spcBef>
                <a:spcPts val="0"/>
              </a:spcBef>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Some people are hesitant to get a COVID-19 vaccine because they do not understand how the new mRNA vaccines work.  You and your partner will make models and take photos that could be used to help people understand how mRNA vaccines work.  You will use the models and photos to create a slide show that could be used to educate the community about mRNA vaccines.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9675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A3DD03-75E8-4DAC-C522-6C6A1C2213E7}"/>
              </a:ext>
            </a:extLst>
          </p:cNvPr>
          <p:cNvSpPr txBox="1"/>
          <p:nvPr/>
        </p:nvSpPr>
        <p:spPr>
          <a:xfrm>
            <a:off x="0"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6" name="Straight Connector 5">
            <a:extLst>
              <a:ext uri="{FF2B5EF4-FFF2-40B4-BE49-F238E27FC236}">
                <a16:creationId xmlns:a16="http://schemas.microsoft.com/office/drawing/2014/main" id="{0EF35C52-EC60-F3A6-7F51-3362E4FD5E80}"/>
              </a:ext>
            </a:extLst>
          </p:cNvPr>
          <p:cNvCxnSpPr>
            <a:cxnSpLocks/>
          </p:cNvCxnSpPr>
          <p:nvPr/>
        </p:nvCxnSpPr>
        <p:spPr>
          <a:xfrm>
            <a:off x="330010"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99F0647-48BD-242B-F5D6-947A7F23AA20}"/>
              </a:ext>
            </a:extLst>
          </p:cNvPr>
          <p:cNvSpPr txBox="1"/>
          <p:nvPr/>
        </p:nvSpPr>
        <p:spPr>
          <a:xfrm>
            <a:off x="11978869"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9" name="Straight Connector 8">
            <a:extLst>
              <a:ext uri="{FF2B5EF4-FFF2-40B4-BE49-F238E27FC236}">
                <a16:creationId xmlns:a16="http://schemas.microsoft.com/office/drawing/2014/main" id="{D9176461-3B26-6711-C899-61565CD4D693}"/>
              </a:ext>
            </a:extLst>
          </p:cNvPr>
          <p:cNvCxnSpPr>
            <a:cxnSpLocks/>
          </p:cNvCxnSpPr>
          <p:nvPr/>
        </p:nvCxnSpPr>
        <p:spPr>
          <a:xfrm>
            <a:off x="11876887"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B7C5D65-C9C4-88F9-7FDE-B0681EABA349}"/>
              </a:ext>
            </a:extLst>
          </p:cNvPr>
          <p:cNvSpPr txBox="1"/>
          <p:nvPr/>
        </p:nvSpPr>
        <p:spPr>
          <a:xfrm>
            <a:off x="606744" y="1540042"/>
            <a:ext cx="10993410" cy="1429430"/>
          </a:xfrm>
          <a:prstGeom prst="rect">
            <a:avLst/>
          </a:prstGeom>
          <a:noFill/>
        </p:spPr>
        <p:txBody>
          <a:bodyPr wrap="square" rtlCol="0">
            <a:spAutoFit/>
          </a:bodyPr>
          <a:lstStyle/>
          <a:p>
            <a:pPr marL="0" marR="0">
              <a:lnSpc>
                <a:spcPct val="107000"/>
              </a:lnSpc>
              <a:spcBef>
                <a:spcPts val="0"/>
              </a:spcBef>
              <a:spcAft>
                <a:spcPts val="0"/>
              </a:spcAft>
            </a:pP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2037649F-921E-43A4-3049-DF9FEB95D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776" y="1282038"/>
            <a:ext cx="11133255" cy="3537467"/>
          </a:xfrm>
          <a:prstGeom prst="rect">
            <a:avLst/>
          </a:prstGeom>
        </p:spPr>
      </p:pic>
    </p:spTree>
    <p:extLst>
      <p:ext uri="{BB962C8B-B14F-4D97-AF65-F5344CB8AC3E}">
        <p14:creationId xmlns:p14="http://schemas.microsoft.com/office/powerpoint/2010/main" val="1998138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A3DD03-75E8-4DAC-C522-6C6A1C2213E7}"/>
              </a:ext>
            </a:extLst>
          </p:cNvPr>
          <p:cNvSpPr txBox="1"/>
          <p:nvPr/>
        </p:nvSpPr>
        <p:spPr>
          <a:xfrm>
            <a:off x="0"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6" name="Straight Connector 5">
            <a:extLst>
              <a:ext uri="{FF2B5EF4-FFF2-40B4-BE49-F238E27FC236}">
                <a16:creationId xmlns:a16="http://schemas.microsoft.com/office/drawing/2014/main" id="{0EF35C52-EC60-F3A6-7F51-3362E4FD5E80}"/>
              </a:ext>
            </a:extLst>
          </p:cNvPr>
          <p:cNvCxnSpPr>
            <a:cxnSpLocks/>
          </p:cNvCxnSpPr>
          <p:nvPr/>
        </p:nvCxnSpPr>
        <p:spPr>
          <a:xfrm>
            <a:off x="330010"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99F0647-48BD-242B-F5D6-947A7F23AA20}"/>
              </a:ext>
            </a:extLst>
          </p:cNvPr>
          <p:cNvSpPr txBox="1"/>
          <p:nvPr/>
        </p:nvSpPr>
        <p:spPr>
          <a:xfrm>
            <a:off x="11978869"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9" name="Straight Connector 8">
            <a:extLst>
              <a:ext uri="{FF2B5EF4-FFF2-40B4-BE49-F238E27FC236}">
                <a16:creationId xmlns:a16="http://schemas.microsoft.com/office/drawing/2014/main" id="{D9176461-3B26-6711-C899-61565CD4D693}"/>
              </a:ext>
            </a:extLst>
          </p:cNvPr>
          <p:cNvCxnSpPr>
            <a:cxnSpLocks/>
          </p:cNvCxnSpPr>
          <p:nvPr/>
        </p:nvCxnSpPr>
        <p:spPr>
          <a:xfrm>
            <a:off x="11876887"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B7C5D65-C9C4-88F9-7FDE-B0681EABA349}"/>
              </a:ext>
            </a:extLst>
          </p:cNvPr>
          <p:cNvSpPr txBox="1"/>
          <p:nvPr/>
        </p:nvSpPr>
        <p:spPr>
          <a:xfrm>
            <a:off x="606744" y="1540042"/>
            <a:ext cx="10993410" cy="1429430"/>
          </a:xfrm>
          <a:prstGeom prst="rect">
            <a:avLst/>
          </a:prstGeom>
          <a:noFill/>
        </p:spPr>
        <p:txBody>
          <a:bodyPr wrap="square" rtlCol="0">
            <a:spAutoFit/>
          </a:bodyPr>
          <a:lstStyle/>
          <a:p>
            <a:pPr marL="0" marR="0">
              <a:lnSpc>
                <a:spcPct val="107000"/>
              </a:lnSpc>
              <a:spcBef>
                <a:spcPts val="0"/>
              </a:spcBef>
              <a:spcAft>
                <a:spcPts val="0"/>
              </a:spcAft>
            </a:pP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D9C7001D-4D3F-2D2A-B070-9AB774903E89}"/>
              </a:ext>
            </a:extLst>
          </p:cNvPr>
          <p:cNvPicPr>
            <a:picLocks noChangeAspect="1"/>
          </p:cNvPicPr>
          <p:nvPr/>
        </p:nvPicPr>
        <p:blipFill>
          <a:blip r:embed="rId2"/>
          <a:stretch>
            <a:fillRect/>
          </a:stretch>
        </p:blipFill>
        <p:spPr>
          <a:xfrm>
            <a:off x="1182848" y="-29618"/>
            <a:ext cx="9784229" cy="6887618"/>
          </a:xfrm>
          <a:prstGeom prst="rect">
            <a:avLst/>
          </a:prstGeom>
        </p:spPr>
      </p:pic>
    </p:spTree>
    <p:extLst>
      <p:ext uri="{BB962C8B-B14F-4D97-AF65-F5344CB8AC3E}">
        <p14:creationId xmlns:p14="http://schemas.microsoft.com/office/powerpoint/2010/main" val="3826353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A3DD03-75E8-4DAC-C522-6C6A1C2213E7}"/>
              </a:ext>
            </a:extLst>
          </p:cNvPr>
          <p:cNvSpPr txBox="1"/>
          <p:nvPr/>
        </p:nvSpPr>
        <p:spPr>
          <a:xfrm>
            <a:off x="0"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6" name="Straight Connector 5">
            <a:extLst>
              <a:ext uri="{FF2B5EF4-FFF2-40B4-BE49-F238E27FC236}">
                <a16:creationId xmlns:a16="http://schemas.microsoft.com/office/drawing/2014/main" id="{0EF35C52-EC60-F3A6-7F51-3362E4FD5E80}"/>
              </a:ext>
            </a:extLst>
          </p:cNvPr>
          <p:cNvCxnSpPr>
            <a:cxnSpLocks/>
          </p:cNvCxnSpPr>
          <p:nvPr/>
        </p:nvCxnSpPr>
        <p:spPr>
          <a:xfrm>
            <a:off x="330010"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99F0647-48BD-242B-F5D6-947A7F23AA20}"/>
              </a:ext>
            </a:extLst>
          </p:cNvPr>
          <p:cNvSpPr txBox="1"/>
          <p:nvPr/>
        </p:nvSpPr>
        <p:spPr>
          <a:xfrm>
            <a:off x="11978869"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9" name="Straight Connector 8">
            <a:extLst>
              <a:ext uri="{FF2B5EF4-FFF2-40B4-BE49-F238E27FC236}">
                <a16:creationId xmlns:a16="http://schemas.microsoft.com/office/drawing/2014/main" id="{D9176461-3B26-6711-C899-61565CD4D693}"/>
              </a:ext>
            </a:extLst>
          </p:cNvPr>
          <p:cNvCxnSpPr>
            <a:cxnSpLocks/>
          </p:cNvCxnSpPr>
          <p:nvPr/>
        </p:nvCxnSpPr>
        <p:spPr>
          <a:xfrm>
            <a:off x="11876887"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B7C5D65-C9C4-88F9-7FDE-B0681EABA349}"/>
              </a:ext>
            </a:extLst>
          </p:cNvPr>
          <p:cNvSpPr txBox="1"/>
          <p:nvPr/>
        </p:nvSpPr>
        <p:spPr>
          <a:xfrm>
            <a:off x="606744" y="1540042"/>
            <a:ext cx="10993410" cy="1429430"/>
          </a:xfrm>
          <a:prstGeom prst="rect">
            <a:avLst/>
          </a:prstGeom>
          <a:noFill/>
        </p:spPr>
        <p:txBody>
          <a:bodyPr wrap="square" rtlCol="0">
            <a:spAutoFit/>
          </a:bodyPr>
          <a:lstStyle/>
          <a:p>
            <a:pPr marL="0" marR="0">
              <a:lnSpc>
                <a:spcPct val="107000"/>
              </a:lnSpc>
              <a:spcBef>
                <a:spcPts val="0"/>
              </a:spcBef>
              <a:spcAft>
                <a:spcPts val="0"/>
              </a:spcAft>
            </a:pP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2FEA7F0C-A31D-8086-D0C3-1478F84736D2}"/>
              </a:ext>
            </a:extLst>
          </p:cNvPr>
          <p:cNvPicPr>
            <a:picLocks noChangeAspect="1"/>
          </p:cNvPicPr>
          <p:nvPr/>
        </p:nvPicPr>
        <p:blipFill>
          <a:blip r:embed="rId2"/>
          <a:stretch>
            <a:fillRect/>
          </a:stretch>
        </p:blipFill>
        <p:spPr>
          <a:xfrm>
            <a:off x="699126" y="696336"/>
            <a:ext cx="10701514" cy="5219109"/>
          </a:xfrm>
          <a:prstGeom prst="rect">
            <a:avLst/>
          </a:prstGeom>
        </p:spPr>
      </p:pic>
    </p:spTree>
    <p:extLst>
      <p:ext uri="{BB962C8B-B14F-4D97-AF65-F5344CB8AC3E}">
        <p14:creationId xmlns:p14="http://schemas.microsoft.com/office/powerpoint/2010/main" val="152279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A3DD03-75E8-4DAC-C522-6C6A1C2213E7}"/>
              </a:ext>
            </a:extLst>
          </p:cNvPr>
          <p:cNvSpPr txBox="1"/>
          <p:nvPr/>
        </p:nvSpPr>
        <p:spPr>
          <a:xfrm>
            <a:off x="0"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6" name="Straight Connector 5">
            <a:extLst>
              <a:ext uri="{FF2B5EF4-FFF2-40B4-BE49-F238E27FC236}">
                <a16:creationId xmlns:a16="http://schemas.microsoft.com/office/drawing/2014/main" id="{0EF35C52-EC60-F3A6-7F51-3362E4FD5E80}"/>
              </a:ext>
            </a:extLst>
          </p:cNvPr>
          <p:cNvCxnSpPr>
            <a:cxnSpLocks/>
          </p:cNvCxnSpPr>
          <p:nvPr/>
        </p:nvCxnSpPr>
        <p:spPr>
          <a:xfrm>
            <a:off x="330010"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99F0647-48BD-242B-F5D6-947A7F23AA20}"/>
              </a:ext>
            </a:extLst>
          </p:cNvPr>
          <p:cNvSpPr txBox="1"/>
          <p:nvPr/>
        </p:nvSpPr>
        <p:spPr>
          <a:xfrm>
            <a:off x="11978869"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9" name="Straight Connector 8">
            <a:extLst>
              <a:ext uri="{FF2B5EF4-FFF2-40B4-BE49-F238E27FC236}">
                <a16:creationId xmlns:a16="http://schemas.microsoft.com/office/drawing/2014/main" id="{D9176461-3B26-6711-C899-61565CD4D693}"/>
              </a:ext>
            </a:extLst>
          </p:cNvPr>
          <p:cNvCxnSpPr>
            <a:cxnSpLocks/>
          </p:cNvCxnSpPr>
          <p:nvPr/>
        </p:nvCxnSpPr>
        <p:spPr>
          <a:xfrm>
            <a:off x="11876887"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B7C5D65-C9C4-88F9-7FDE-B0681EABA349}"/>
              </a:ext>
            </a:extLst>
          </p:cNvPr>
          <p:cNvSpPr txBox="1"/>
          <p:nvPr/>
        </p:nvSpPr>
        <p:spPr>
          <a:xfrm>
            <a:off x="606744" y="1540042"/>
            <a:ext cx="10993410" cy="1429430"/>
          </a:xfrm>
          <a:prstGeom prst="rect">
            <a:avLst/>
          </a:prstGeom>
          <a:noFill/>
        </p:spPr>
        <p:txBody>
          <a:bodyPr wrap="square" rtlCol="0">
            <a:spAutoFit/>
          </a:bodyPr>
          <a:lstStyle/>
          <a:p>
            <a:pPr marL="0" marR="0">
              <a:lnSpc>
                <a:spcPct val="107000"/>
              </a:lnSpc>
              <a:spcBef>
                <a:spcPts val="0"/>
              </a:spcBef>
              <a:spcAft>
                <a:spcPts val="0"/>
              </a:spcAft>
            </a:pP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826C44BC-CC02-8EAC-884F-3C01A2DC5AF0}"/>
              </a:ext>
            </a:extLst>
          </p:cNvPr>
          <p:cNvPicPr>
            <a:picLocks noChangeAspect="1"/>
          </p:cNvPicPr>
          <p:nvPr/>
        </p:nvPicPr>
        <p:blipFill>
          <a:blip r:embed="rId2"/>
          <a:stretch>
            <a:fillRect/>
          </a:stretch>
        </p:blipFill>
        <p:spPr>
          <a:xfrm>
            <a:off x="822122" y="561568"/>
            <a:ext cx="11064826" cy="6296432"/>
          </a:xfrm>
          <a:prstGeom prst="rect">
            <a:avLst/>
          </a:prstGeom>
        </p:spPr>
      </p:pic>
    </p:spTree>
    <p:extLst>
      <p:ext uri="{BB962C8B-B14F-4D97-AF65-F5344CB8AC3E}">
        <p14:creationId xmlns:p14="http://schemas.microsoft.com/office/powerpoint/2010/main" val="3218491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A3DD03-75E8-4DAC-C522-6C6A1C2213E7}"/>
              </a:ext>
            </a:extLst>
          </p:cNvPr>
          <p:cNvSpPr txBox="1"/>
          <p:nvPr/>
        </p:nvSpPr>
        <p:spPr>
          <a:xfrm>
            <a:off x="0"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6" name="Straight Connector 5">
            <a:extLst>
              <a:ext uri="{FF2B5EF4-FFF2-40B4-BE49-F238E27FC236}">
                <a16:creationId xmlns:a16="http://schemas.microsoft.com/office/drawing/2014/main" id="{0EF35C52-EC60-F3A6-7F51-3362E4FD5E80}"/>
              </a:ext>
            </a:extLst>
          </p:cNvPr>
          <p:cNvCxnSpPr>
            <a:cxnSpLocks/>
          </p:cNvCxnSpPr>
          <p:nvPr/>
        </p:nvCxnSpPr>
        <p:spPr>
          <a:xfrm>
            <a:off x="330010"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99F0647-48BD-242B-F5D6-947A7F23AA20}"/>
              </a:ext>
            </a:extLst>
          </p:cNvPr>
          <p:cNvSpPr txBox="1"/>
          <p:nvPr/>
        </p:nvSpPr>
        <p:spPr>
          <a:xfrm>
            <a:off x="11978869"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9" name="Straight Connector 8">
            <a:extLst>
              <a:ext uri="{FF2B5EF4-FFF2-40B4-BE49-F238E27FC236}">
                <a16:creationId xmlns:a16="http://schemas.microsoft.com/office/drawing/2014/main" id="{D9176461-3B26-6711-C899-61565CD4D693}"/>
              </a:ext>
            </a:extLst>
          </p:cNvPr>
          <p:cNvCxnSpPr>
            <a:cxnSpLocks/>
          </p:cNvCxnSpPr>
          <p:nvPr/>
        </p:nvCxnSpPr>
        <p:spPr>
          <a:xfrm>
            <a:off x="11876887"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B7C5D65-C9C4-88F9-7FDE-B0681EABA349}"/>
              </a:ext>
            </a:extLst>
          </p:cNvPr>
          <p:cNvSpPr txBox="1"/>
          <p:nvPr/>
        </p:nvSpPr>
        <p:spPr>
          <a:xfrm>
            <a:off x="606744" y="1540042"/>
            <a:ext cx="10993410" cy="1429430"/>
          </a:xfrm>
          <a:prstGeom prst="rect">
            <a:avLst/>
          </a:prstGeom>
          <a:noFill/>
        </p:spPr>
        <p:txBody>
          <a:bodyPr wrap="square" rtlCol="0">
            <a:spAutoFit/>
          </a:bodyPr>
          <a:lstStyle/>
          <a:p>
            <a:pPr marL="0" marR="0">
              <a:lnSpc>
                <a:spcPct val="107000"/>
              </a:lnSpc>
              <a:spcBef>
                <a:spcPts val="0"/>
              </a:spcBef>
              <a:spcAft>
                <a:spcPts val="0"/>
              </a:spcAft>
            </a:pP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1F4C2FF8-3D4B-09C6-68C5-EBEE9E94C2AA}"/>
              </a:ext>
            </a:extLst>
          </p:cNvPr>
          <p:cNvPicPr>
            <a:picLocks noChangeAspect="1"/>
          </p:cNvPicPr>
          <p:nvPr/>
        </p:nvPicPr>
        <p:blipFill>
          <a:blip r:embed="rId2"/>
          <a:stretch>
            <a:fillRect/>
          </a:stretch>
        </p:blipFill>
        <p:spPr>
          <a:xfrm>
            <a:off x="606744" y="962553"/>
            <a:ext cx="10376338" cy="2711825"/>
          </a:xfrm>
          <a:prstGeom prst="rect">
            <a:avLst/>
          </a:prstGeom>
        </p:spPr>
      </p:pic>
      <p:pic>
        <p:nvPicPr>
          <p:cNvPr id="11" name="Picture 10">
            <a:extLst>
              <a:ext uri="{FF2B5EF4-FFF2-40B4-BE49-F238E27FC236}">
                <a16:creationId xmlns:a16="http://schemas.microsoft.com/office/drawing/2014/main" id="{642BC029-DE60-E259-8F8A-98EDF5DA29E8}"/>
              </a:ext>
            </a:extLst>
          </p:cNvPr>
          <p:cNvPicPr>
            <a:picLocks noChangeAspect="1"/>
          </p:cNvPicPr>
          <p:nvPr/>
        </p:nvPicPr>
        <p:blipFill>
          <a:blip r:embed="rId3"/>
          <a:stretch>
            <a:fillRect/>
          </a:stretch>
        </p:blipFill>
        <p:spPr>
          <a:xfrm>
            <a:off x="981512" y="3887990"/>
            <a:ext cx="7013194" cy="1629698"/>
          </a:xfrm>
          <a:prstGeom prst="rect">
            <a:avLst/>
          </a:prstGeom>
        </p:spPr>
      </p:pic>
      <p:pic>
        <p:nvPicPr>
          <p:cNvPr id="13" name="Picture 12">
            <a:extLst>
              <a:ext uri="{FF2B5EF4-FFF2-40B4-BE49-F238E27FC236}">
                <a16:creationId xmlns:a16="http://schemas.microsoft.com/office/drawing/2014/main" id="{E9D30FC5-09D3-60B0-7254-33A74072D8FE}"/>
              </a:ext>
            </a:extLst>
          </p:cNvPr>
          <p:cNvPicPr>
            <a:picLocks noChangeAspect="1"/>
          </p:cNvPicPr>
          <p:nvPr/>
        </p:nvPicPr>
        <p:blipFill>
          <a:blip r:embed="rId4"/>
          <a:stretch>
            <a:fillRect/>
          </a:stretch>
        </p:blipFill>
        <p:spPr>
          <a:xfrm>
            <a:off x="8271439" y="3871212"/>
            <a:ext cx="3056422" cy="2711825"/>
          </a:xfrm>
          <a:prstGeom prst="rect">
            <a:avLst/>
          </a:prstGeom>
        </p:spPr>
      </p:pic>
    </p:spTree>
    <p:extLst>
      <p:ext uri="{BB962C8B-B14F-4D97-AF65-F5344CB8AC3E}">
        <p14:creationId xmlns:p14="http://schemas.microsoft.com/office/powerpoint/2010/main" val="4261802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A3DD03-75E8-4DAC-C522-6C6A1C2213E7}"/>
              </a:ext>
            </a:extLst>
          </p:cNvPr>
          <p:cNvSpPr txBox="1"/>
          <p:nvPr/>
        </p:nvSpPr>
        <p:spPr>
          <a:xfrm>
            <a:off x="0"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6" name="Straight Connector 5">
            <a:extLst>
              <a:ext uri="{FF2B5EF4-FFF2-40B4-BE49-F238E27FC236}">
                <a16:creationId xmlns:a16="http://schemas.microsoft.com/office/drawing/2014/main" id="{0EF35C52-EC60-F3A6-7F51-3362E4FD5E80}"/>
              </a:ext>
            </a:extLst>
          </p:cNvPr>
          <p:cNvCxnSpPr>
            <a:cxnSpLocks/>
          </p:cNvCxnSpPr>
          <p:nvPr/>
        </p:nvCxnSpPr>
        <p:spPr>
          <a:xfrm>
            <a:off x="330010"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99F0647-48BD-242B-F5D6-947A7F23AA20}"/>
              </a:ext>
            </a:extLst>
          </p:cNvPr>
          <p:cNvSpPr txBox="1"/>
          <p:nvPr/>
        </p:nvSpPr>
        <p:spPr>
          <a:xfrm>
            <a:off x="11978869"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9" name="Straight Connector 8">
            <a:extLst>
              <a:ext uri="{FF2B5EF4-FFF2-40B4-BE49-F238E27FC236}">
                <a16:creationId xmlns:a16="http://schemas.microsoft.com/office/drawing/2014/main" id="{D9176461-3B26-6711-C899-61565CD4D693}"/>
              </a:ext>
            </a:extLst>
          </p:cNvPr>
          <p:cNvCxnSpPr>
            <a:cxnSpLocks/>
          </p:cNvCxnSpPr>
          <p:nvPr/>
        </p:nvCxnSpPr>
        <p:spPr>
          <a:xfrm>
            <a:off x="11876887"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B7C5D65-C9C4-88F9-7FDE-B0681EABA349}"/>
              </a:ext>
            </a:extLst>
          </p:cNvPr>
          <p:cNvSpPr txBox="1"/>
          <p:nvPr/>
        </p:nvSpPr>
        <p:spPr>
          <a:xfrm>
            <a:off x="606744" y="1540042"/>
            <a:ext cx="10993410" cy="1429430"/>
          </a:xfrm>
          <a:prstGeom prst="rect">
            <a:avLst/>
          </a:prstGeom>
          <a:noFill/>
        </p:spPr>
        <p:txBody>
          <a:bodyPr wrap="square" rtlCol="0">
            <a:spAutoFit/>
          </a:bodyPr>
          <a:lstStyle/>
          <a:p>
            <a:pPr marL="0" marR="0">
              <a:lnSpc>
                <a:spcPct val="107000"/>
              </a:lnSpc>
              <a:spcBef>
                <a:spcPts val="0"/>
              </a:spcBef>
              <a:spcAft>
                <a:spcPts val="0"/>
              </a:spcAft>
            </a:pP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32392D2F-485B-12DE-1EB5-508E179B03EA}"/>
              </a:ext>
            </a:extLst>
          </p:cNvPr>
          <p:cNvPicPr>
            <a:picLocks noChangeAspect="1"/>
          </p:cNvPicPr>
          <p:nvPr/>
        </p:nvPicPr>
        <p:blipFill>
          <a:blip r:embed="rId2"/>
          <a:stretch>
            <a:fillRect/>
          </a:stretch>
        </p:blipFill>
        <p:spPr>
          <a:xfrm>
            <a:off x="815609" y="1540041"/>
            <a:ext cx="9946984" cy="4879125"/>
          </a:xfrm>
          <a:prstGeom prst="rect">
            <a:avLst/>
          </a:prstGeom>
        </p:spPr>
      </p:pic>
      <p:pic>
        <p:nvPicPr>
          <p:cNvPr id="14" name="Picture 13">
            <a:extLst>
              <a:ext uri="{FF2B5EF4-FFF2-40B4-BE49-F238E27FC236}">
                <a16:creationId xmlns:a16="http://schemas.microsoft.com/office/drawing/2014/main" id="{1EDF5259-AE21-5F5C-B416-7D3E47631A8C}"/>
              </a:ext>
            </a:extLst>
          </p:cNvPr>
          <p:cNvPicPr>
            <a:picLocks noChangeAspect="1"/>
          </p:cNvPicPr>
          <p:nvPr/>
        </p:nvPicPr>
        <p:blipFill>
          <a:blip r:embed="rId3"/>
          <a:stretch>
            <a:fillRect/>
          </a:stretch>
        </p:blipFill>
        <p:spPr>
          <a:xfrm>
            <a:off x="6316326" y="257647"/>
            <a:ext cx="4701851" cy="4171740"/>
          </a:xfrm>
          <a:prstGeom prst="rect">
            <a:avLst/>
          </a:prstGeom>
        </p:spPr>
      </p:pic>
    </p:spTree>
    <p:extLst>
      <p:ext uri="{BB962C8B-B14F-4D97-AF65-F5344CB8AC3E}">
        <p14:creationId xmlns:p14="http://schemas.microsoft.com/office/powerpoint/2010/main" val="3985735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A3DD03-75E8-4DAC-C522-6C6A1C2213E7}"/>
              </a:ext>
            </a:extLst>
          </p:cNvPr>
          <p:cNvSpPr txBox="1"/>
          <p:nvPr/>
        </p:nvSpPr>
        <p:spPr>
          <a:xfrm>
            <a:off x="0"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6" name="Straight Connector 5">
            <a:extLst>
              <a:ext uri="{FF2B5EF4-FFF2-40B4-BE49-F238E27FC236}">
                <a16:creationId xmlns:a16="http://schemas.microsoft.com/office/drawing/2014/main" id="{0EF35C52-EC60-F3A6-7F51-3362E4FD5E80}"/>
              </a:ext>
            </a:extLst>
          </p:cNvPr>
          <p:cNvCxnSpPr>
            <a:cxnSpLocks/>
          </p:cNvCxnSpPr>
          <p:nvPr/>
        </p:nvCxnSpPr>
        <p:spPr>
          <a:xfrm>
            <a:off x="330010"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99F0647-48BD-242B-F5D6-947A7F23AA20}"/>
              </a:ext>
            </a:extLst>
          </p:cNvPr>
          <p:cNvSpPr txBox="1"/>
          <p:nvPr/>
        </p:nvSpPr>
        <p:spPr>
          <a:xfrm>
            <a:off x="11978869" y="0"/>
            <a:ext cx="247507" cy="6858000"/>
          </a:xfrm>
          <a:prstGeom prst="rect">
            <a:avLst/>
          </a:prstGeom>
          <a:solidFill>
            <a:schemeClr val="accent5">
              <a:lumMod val="60000"/>
              <a:lumOff val="40000"/>
            </a:schemeClr>
          </a:solidFill>
          <a:ln>
            <a:noFill/>
          </a:ln>
        </p:spPr>
        <p:txBody>
          <a:bodyPr wrap="square" rtlCol="0">
            <a:spAutoFit/>
          </a:bodyPr>
          <a:lstStyle/>
          <a:p>
            <a:endParaRPr lang="en-US" dirty="0"/>
          </a:p>
        </p:txBody>
      </p:sp>
      <p:cxnSp>
        <p:nvCxnSpPr>
          <p:cNvPr id="9" name="Straight Connector 8">
            <a:extLst>
              <a:ext uri="{FF2B5EF4-FFF2-40B4-BE49-F238E27FC236}">
                <a16:creationId xmlns:a16="http://schemas.microsoft.com/office/drawing/2014/main" id="{D9176461-3B26-6711-C899-61565CD4D693}"/>
              </a:ext>
            </a:extLst>
          </p:cNvPr>
          <p:cNvCxnSpPr>
            <a:cxnSpLocks/>
          </p:cNvCxnSpPr>
          <p:nvPr/>
        </p:nvCxnSpPr>
        <p:spPr>
          <a:xfrm>
            <a:off x="11876887" y="0"/>
            <a:ext cx="0" cy="6858000"/>
          </a:xfrm>
          <a:prstGeom prst="line">
            <a:avLst/>
          </a:prstGeom>
          <a:ln w="7620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B7C5D65-C9C4-88F9-7FDE-B0681EABA349}"/>
              </a:ext>
            </a:extLst>
          </p:cNvPr>
          <p:cNvSpPr txBox="1"/>
          <p:nvPr/>
        </p:nvSpPr>
        <p:spPr>
          <a:xfrm>
            <a:off x="606744" y="1540042"/>
            <a:ext cx="10993410" cy="1429430"/>
          </a:xfrm>
          <a:prstGeom prst="rect">
            <a:avLst/>
          </a:prstGeom>
          <a:noFill/>
        </p:spPr>
        <p:txBody>
          <a:bodyPr wrap="square" rtlCol="0">
            <a:spAutoFit/>
          </a:bodyPr>
          <a:lstStyle/>
          <a:p>
            <a:pPr marL="0" marR="0">
              <a:lnSpc>
                <a:spcPct val="107000"/>
              </a:lnSpc>
              <a:spcBef>
                <a:spcPts val="0"/>
              </a:spcBef>
              <a:spcAft>
                <a:spcPts val="0"/>
              </a:spcAft>
            </a:pP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CC57B0F-8231-3979-C930-716A4AA44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63" y="1711921"/>
            <a:ext cx="11110387" cy="3389467"/>
          </a:xfrm>
          <a:prstGeom prst="rect">
            <a:avLst/>
          </a:prstGeom>
        </p:spPr>
      </p:pic>
    </p:spTree>
    <p:extLst>
      <p:ext uri="{BB962C8B-B14F-4D97-AF65-F5344CB8AC3E}">
        <p14:creationId xmlns:p14="http://schemas.microsoft.com/office/powerpoint/2010/main" val="97214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111</Words>
  <Application>Microsoft Office PowerPoint</Application>
  <PresentationFormat>Widescreen</PresentationFormat>
  <Paragraphs>44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How Do mRNA Vaccines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mRNA Vaccines Work?</dc:title>
  <dc:creator>Susan Holt</dc:creator>
  <cp:lastModifiedBy>Markowitz, Dina G</cp:lastModifiedBy>
  <cp:revision>16</cp:revision>
  <dcterms:created xsi:type="dcterms:W3CDTF">2022-10-07T18:38:32Z</dcterms:created>
  <dcterms:modified xsi:type="dcterms:W3CDTF">2023-09-12T12:37:38Z</dcterms:modified>
</cp:coreProperties>
</file>