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theme/theme6.xml" ContentType="application/vnd.openxmlformats-officedocument.them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Default Extension="pict" ContentType="image/pict"/>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Masters/slideMaster6.xml" ContentType="application/vnd.openxmlformats-officedocument.presentationml.slideMaster+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Masters/slideMaster5.xml" ContentType="application/vnd.openxmlformats-officedocument.presentationml.slideMaster+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Masters/slideMaster4.xml" ContentType="application/vnd.openxmlformats-officedocument.presentationml.slideMaster+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Default Extension="doc" ContentType="application/msword"/>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62" r:id="rId2"/>
    <p:sldMasterId id="2147483664" r:id="rId3"/>
    <p:sldMasterId id="2147483668" r:id="rId4"/>
    <p:sldMasterId id="2147483670" r:id="rId5"/>
    <p:sldMasterId id="2147483674" r:id="rId6"/>
  </p:sldMasterIdLst>
  <p:notesMasterIdLst>
    <p:notesMasterId r:id="rId41"/>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92" d="100"/>
          <a:sy n="92" d="100"/>
        </p:scale>
        <p:origin x="-81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86509-096E-E449-9028-34D95E9F0D8C}" type="datetimeFigureOut">
              <a:rPr lang="en-US" smtClean="0"/>
              <a:t>9/23/15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98129-CF62-FC44-8764-EA0176598A6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6FB0003B-55A4-D541-B532-260B27C5D2E3}" type="slidenum">
              <a:rPr lang="en-US">
                <a:solidFill>
                  <a:srgbClr val="000000"/>
                </a:solidFill>
              </a:rPr>
              <a:pPr/>
              <a:t>1</a:t>
            </a:fld>
            <a:endParaRPr lang="en-US">
              <a:solidFill>
                <a:srgbClr val="000000"/>
              </a:solidFill>
            </a:endParaRPr>
          </a:p>
        </p:txBody>
      </p:sp>
      <p:sp>
        <p:nvSpPr>
          <p:cNvPr id="200707" name="Rectangle 2"/>
          <p:cNvSpPr>
            <a:spLocks noChangeArrowheads="1"/>
          </p:cNvSpPr>
          <p:nvPr>
            <p:ph type="sldImg"/>
          </p:nvPr>
        </p:nvSpPr>
        <p:spPr>
          <a:solidFill>
            <a:srgbClr val="FFFFFF"/>
          </a:solidFill>
          <a:ln/>
        </p:spPr>
      </p:sp>
      <p:sp>
        <p:nvSpPr>
          <p:cNvPr id="2007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E843017F-6C11-3A46-B553-3C40C4077236}" type="slidenum">
              <a:rPr lang="en-US">
                <a:solidFill>
                  <a:prstClr val="black"/>
                </a:solidFill>
                <a:latin typeface="Times" pitchFamily="-65" charset="0"/>
              </a:rPr>
              <a:pPr/>
              <a:t>13</a:t>
            </a:fld>
            <a:endParaRPr lang="en-US">
              <a:solidFill>
                <a:prstClr val="black"/>
              </a:solidFill>
              <a:latin typeface="Times" pitchFamily="-65" charset="0"/>
            </a:endParaRPr>
          </a:p>
        </p:txBody>
      </p:sp>
      <p:sp>
        <p:nvSpPr>
          <p:cNvPr id="222211" name="Rectangle 1026"/>
          <p:cNvSpPr>
            <a:spLocks noChangeArrowheads="1" noTextEdit="1"/>
          </p:cNvSpPr>
          <p:nvPr>
            <p:ph type="sldImg"/>
          </p:nvPr>
        </p:nvSpPr>
        <p:spPr>
          <a:ln/>
        </p:spPr>
      </p:sp>
      <p:sp>
        <p:nvSpPr>
          <p:cNvPr id="222212" name="Rectangle 1027"/>
          <p:cNvSpPr>
            <a:spLocks noGrp="1" noChangeArrowheads="1"/>
          </p:cNvSpPr>
          <p:nvPr>
            <p:ph type="body" idx="1"/>
          </p:nvPr>
        </p:nvSpPr>
        <p:spPr>
          <a:noFill/>
          <a:ln/>
        </p:spPr>
        <p:txBody>
          <a:bodyPr/>
          <a:lstStyle/>
          <a:p>
            <a:pPr eaLnBrk="1" hangingPunct="1"/>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4567F828-FB71-AE4B-BF27-1910DDD5D649}" type="slidenum">
              <a:rPr lang="en-US">
                <a:solidFill>
                  <a:prstClr val="black"/>
                </a:solidFill>
                <a:latin typeface="Times" pitchFamily="-65" charset="0"/>
              </a:rPr>
              <a:pPr/>
              <a:t>14</a:t>
            </a:fld>
            <a:endParaRPr lang="en-US">
              <a:solidFill>
                <a:prstClr val="black"/>
              </a:solidFill>
              <a:latin typeface="Times" pitchFamily="-65" charset="0"/>
            </a:endParaRPr>
          </a:p>
        </p:txBody>
      </p:sp>
      <p:sp>
        <p:nvSpPr>
          <p:cNvPr id="224259" name="Rectangle 2"/>
          <p:cNvSpPr>
            <a:spLocks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C4F8F156-CC8F-7745-B55F-F412C79994CC}" type="slidenum">
              <a:rPr lang="en-US">
                <a:solidFill>
                  <a:prstClr val="black"/>
                </a:solidFill>
                <a:latin typeface="Times" pitchFamily="-65" charset="0"/>
              </a:rPr>
              <a:pPr/>
              <a:t>15</a:t>
            </a:fld>
            <a:endParaRPr lang="en-US">
              <a:solidFill>
                <a:prstClr val="black"/>
              </a:solidFill>
              <a:latin typeface="Times" pitchFamily="-65" charset="0"/>
            </a:endParaRPr>
          </a:p>
        </p:txBody>
      </p:sp>
      <p:sp>
        <p:nvSpPr>
          <p:cNvPr id="226307" name="Rectangle 2"/>
          <p:cNvSpPr>
            <a:spLocks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683548A3-2331-A447-96A6-83CC4BA0BF02}" type="slidenum">
              <a:rPr lang="en-US">
                <a:solidFill>
                  <a:prstClr val="black"/>
                </a:solidFill>
              </a:rPr>
              <a:pPr/>
              <a:t>17</a:t>
            </a:fld>
            <a:endParaRPr lang="en-US">
              <a:solidFill>
                <a:prstClr val="black"/>
              </a:solidFill>
            </a:endParaRPr>
          </a:p>
        </p:txBody>
      </p:sp>
      <p:sp>
        <p:nvSpPr>
          <p:cNvPr id="229379" name="Rectangle 2"/>
          <p:cNvSpPr>
            <a:spLocks noChangeArrowheads="1"/>
          </p:cNvSpPr>
          <p:nvPr>
            <p:ph type="sldImg"/>
          </p:nvPr>
        </p:nvSpPr>
        <p:spPr>
          <a:solidFill>
            <a:srgbClr val="FFFFFF"/>
          </a:solidFill>
          <a:ln/>
        </p:spPr>
      </p:sp>
      <p:sp>
        <p:nvSpPr>
          <p:cNvPr id="2293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1F97A3B4-6709-F248-AABD-1DC6D3D57C85}" type="slidenum">
              <a:rPr lang="en-US">
                <a:solidFill>
                  <a:prstClr val="black"/>
                </a:solidFill>
              </a:rPr>
              <a:pPr/>
              <a:t>18</a:t>
            </a:fld>
            <a:endParaRPr lang="en-US">
              <a:solidFill>
                <a:prstClr val="black"/>
              </a:solidFill>
            </a:endParaRPr>
          </a:p>
        </p:txBody>
      </p:sp>
      <p:sp>
        <p:nvSpPr>
          <p:cNvPr id="231427" name="Rectangle 2"/>
          <p:cNvSpPr>
            <a:spLocks noChangeArrowheads="1"/>
          </p:cNvSpPr>
          <p:nvPr>
            <p:ph type="sldImg"/>
          </p:nvPr>
        </p:nvSpPr>
        <p:spPr>
          <a:solidFill>
            <a:srgbClr val="FFFFFF"/>
          </a:solidFill>
          <a:ln/>
        </p:spPr>
      </p:sp>
      <p:sp>
        <p:nvSpPr>
          <p:cNvPr id="2314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2038A09-9B0A-3E4F-9DA6-5AD377690B00}" type="slidenum">
              <a:rPr lang="en-US">
                <a:solidFill>
                  <a:prstClr val="black"/>
                </a:solidFill>
              </a:rPr>
              <a:pPr/>
              <a:t>19</a:t>
            </a:fld>
            <a:endParaRPr lang="en-US">
              <a:solidFill>
                <a:prstClr val="black"/>
              </a:solidFill>
            </a:endParaRPr>
          </a:p>
        </p:txBody>
      </p:sp>
      <p:sp>
        <p:nvSpPr>
          <p:cNvPr id="233475" name="Rectangle 2"/>
          <p:cNvSpPr>
            <a:spLocks noChangeArrowheads="1"/>
          </p:cNvSpPr>
          <p:nvPr>
            <p:ph type="sldImg"/>
          </p:nvPr>
        </p:nvSpPr>
        <p:spPr>
          <a:solidFill>
            <a:srgbClr val="FFFFFF"/>
          </a:solidFill>
          <a:ln/>
        </p:spPr>
      </p:sp>
      <p:sp>
        <p:nvSpPr>
          <p:cNvPr id="2334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220CB67-683A-D64D-B155-E58C6DEE8A4B}" type="slidenum">
              <a:rPr lang="en-US">
                <a:solidFill>
                  <a:prstClr val="black"/>
                </a:solidFill>
              </a:rPr>
              <a:pPr/>
              <a:t>20</a:t>
            </a:fld>
            <a:endParaRPr lang="en-US">
              <a:solidFill>
                <a:prstClr val="black"/>
              </a:solidFill>
            </a:endParaRPr>
          </a:p>
        </p:txBody>
      </p:sp>
      <p:sp>
        <p:nvSpPr>
          <p:cNvPr id="235523" name="Rectangle 2"/>
          <p:cNvSpPr>
            <a:spLocks noChangeArrowheads="1"/>
          </p:cNvSpPr>
          <p:nvPr>
            <p:ph type="sldImg"/>
          </p:nvPr>
        </p:nvSpPr>
        <p:spPr>
          <a:solidFill>
            <a:srgbClr val="FFFFFF"/>
          </a:solidFill>
          <a:ln/>
        </p:spPr>
      </p:sp>
      <p:sp>
        <p:nvSpPr>
          <p:cNvPr id="23552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924F12AB-2F73-A448-A418-A198E145E6BE}" type="slidenum">
              <a:rPr lang="en-US">
                <a:solidFill>
                  <a:prstClr val="black"/>
                </a:solidFill>
              </a:rPr>
              <a:pPr/>
              <a:t>21</a:t>
            </a:fld>
            <a:endParaRPr lang="en-US">
              <a:solidFill>
                <a:prstClr val="black"/>
              </a:solidFill>
            </a:endParaRPr>
          </a:p>
        </p:txBody>
      </p:sp>
      <p:sp>
        <p:nvSpPr>
          <p:cNvPr id="237571" name="Rectangle 2"/>
          <p:cNvSpPr>
            <a:spLocks noChangeArrowheads="1"/>
          </p:cNvSpPr>
          <p:nvPr>
            <p:ph type="sldImg"/>
          </p:nvPr>
        </p:nvSpPr>
        <p:spPr>
          <a:solidFill>
            <a:srgbClr val="FFFFFF"/>
          </a:solidFill>
          <a:ln/>
        </p:spPr>
      </p:sp>
      <p:sp>
        <p:nvSpPr>
          <p:cNvPr id="23757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14F8B471-30B4-D64B-9658-096393F829EE}" type="slidenum">
              <a:rPr lang="en-US">
                <a:solidFill>
                  <a:prstClr val="black"/>
                </a:solidFill>
              </a:rPr>
              <a:pPr/>
              <a:t>22</a:t>
            </a:fld>
            <a:endParaRPr lang="en-US">
              <a:solidFill>
                <a:prstClr val="black"/>
              </a:solidFill>
            </a:endParaRPr>
          </a:p>
        </p:txBody>
      </p:sp>
      <p:sp>
        <p:nvSpPr>
          <p:cNvPr id="239619" name="Rectangle 2"/>
          <p:cNvSpPr>
            <a:spLocks noChangeArrowheads="1"/>
          </p:cNvSpPr>
          <p:nvPr>
            <p:ph type="sldImg"/>
          </p:nvPr>
        </p:nvSpPr>
        <p:spPr>
          <a:solidFill>
            <a:srgbClr val="FFFFFF"/>
          </a:solidFill>
          <a:ln/>
        </p:spPr>
      </p:sp>
      <p:sp>
        <p:nvSpPr>
          <p:cNvPr id="2396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7878ABC6-F5D6-7242-BAB6-126F4CF7B8DA}" type="slidenum">
              <a:rPr lang="en-US">
                <a:solidFill>
                  <a:prstClr val="black"/>
                </a:solidFill>
              </a:rPr>
              <a:pPr/>
              <a:t>24</a:t>
            </a:fld>
            <a:endParaRPr lang="en-US">
              <a:solidFill>
                <a:prstClr val="black"/>
              </a:solidFill>
            </a:endParaRPr>
          </a:p>
        </p:txBody>
      </p:sp>
      <p:sp>
        <p:nvSpPr>
          <p:cNvPr id="242691" name="Rectangle 2"/>
          <p:cNvSpPr>
            <a:spLocks noChangeArrowheads="1"/>
          </p:cNvSpPr>
          <p:nvPr>
            <p:ph type="sldImg"/>
          </p:nvPr>
        </p:nvSpPr>
        <p:spPr>
          <a:solidFill>
            <a:srgbClr val="FFFFFF"/>
          </a:solidFill>
          <a:ln/>
        </p:spPr>
      </p:sp>
      <p:sp>
        <p:nvSpPr>
          <p:cNvPr id="2426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42347E44-3A10-464C-AE65-1ADE49A860F6}" type="slidenum">
              <a:rPr lang="en-US">
                <a:solidFill>
                  <a:srgbClr val="000000"/>
                </a:solidFill>
              </a:rPr>
              <a:pPr/>
              <a:t>2</a:t>
            </a:fld>
            <a:endParaRPr lang="en-US">
              <a:solidFill>
                <a:srgbClr val="000000"/>
              </a:solidFill>
            </a:endParaRPr>
          </a:p>
        </p:txBody>
      </p:sp>
      <p:sp>
        <p:nvSpPr>
          <p:cNvPr id="202755" name="Rectangle 2"/>
          <p:cNvSpPr>
            <a:spLocks noChangeArrowheads="1"/>
          </p:cNvSpPr>
          <p:nvPr>
            <p:ph type="sldImg"/>
          </p:nvPr>
        </p:nvSpPr>
        <p:spPr>
          <a:solidFill>
            <a:srgbClr val="FFFFFF"/>
          </a:solidFill>
          <a:ln/>
        </p:spPr>
      </p:sp>
      <p:sp>
        <p:nvSpPr>
          <p:cNvPr id="2027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72352006-C99F-B745-977A-A7B60F8F0DA5}" type="slidenum">
              <a:rPr lang="en-US">
                <a:solidFill>
                  <a:prstClr val="black"/>
                </a:solidFill>
              </a:rPr>
              <a:pPr/>
              <a:t>25</a:t>
            </a:fld>
            <a:endParaRPr lang="en-US">
              <a:solidFill>
                <a:prstClr val="black"/>
              </a:solidFill>
            </a:endParaRPr>
          </a:p>
        </p:txBody>
      </p:sp>
      <p:sp>
        <p:nvSpPr>
          <p:cNvPr id="244739" name="Rectangle 2"/>
          <p:cNvSpPr>
            <a:spLocks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E8D1AF87-551E-4C4D-8A46-6F27A406B0DB}" type="slidenum">
              <a:rPr lang="en-US">
                <a:solidFill>
                  <a:srgbClr val="000000"/>
                </a:solidFill>
              </a:rPr>
              <a:pPr/>
              <a:t>26</a:t>
            </a:fld>
            <a:endParaRPr lang="en-US">
              <a:solidFill>
                <a:srgbClr val="000000"/>
              </a:solidFill>
            </a:endParaRPr>
          </a:p>
        </p:txBody>
      </p:sp>
      <p:sp>
        <p:nvSpPr>
          <p:cNvPr id="246787" name="Rectangle 2"/>
          <p:cNvSpPr>
            <a:spLocks noGrp="1" noRot="1" noChangeAspect="1" noChangeArrowheads="1"/>
          </p:cNvSpPr>
          <p:nvPr>
            <p:ph type="sldImg"/>
          </p:nvPr>
        </p:nvSpPr>
        <p:spPr>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BA59C15C-2F72-1D45-B971-E2588C8C61A0}" type="slidenum">
              <a:rPr lang="en-US">
                <a:solidFill>
                  <a:srgbClr val="000000"/>
                </a:solidFill>
              </a:rPr>
              <a:pPr/>
              <a:t>27</a:t>
            </a:fld>
            <a:endParaRPr lang="en-US">
              <a:solidFill>
                <a:srgbClr val="000000"/>
              </a:solidFill>
            </a:endParaRPr>
          </a:p>
        </p:txBody>
      </p:sp>
      <p:sp>
        <p:nvSpPr>
          <p:cNvPr id="248835" name="Rectangle 2"/>
          <p:cNvSpPr>
            <a:spLocks noGrp="1" noRot="1" noChangeAspect="1" noChangeArrowheads="1"/>
          </p:cNvSpPr>
          <p:nvPr>
            <p:ph type="sldImg"/>
          </p:nvPr>
        </p:nvSpPr>
        <p:spPr>
          <a:solidFill>
            <a:srgbClr val="FFFFFF"/>
          </a:solidFill>
          <a:ln/>
        </p:spPr>
      </p:sp>
      <p:sp>
        <p:nvSpPr>
          <p:cNvPr id="24883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a:noFill/>
        </p:spPr>
        <p:txBody>
          <a:bodyPr/>
          <a:lstStyle/>
          <a:p>
            <a:r>
              <a:rPr lang="en-US">
                <a:solidFill>
                  <a:prstClr val="black"/>
                </a:solidFill>
                <a:latin typeface="Times" pitchFamily="-65" charset="0"/>
              </a:rPr>
              <a:t>MBI 473-Immunology: Introduction</a:t>
            </a:r>
          </a:p>
        </p:txBody>
      </p:sp>
      <p:sp>
        <p:nvSpPr>
          <p:cNvPr id="250883" name="Rectangle 7"/>
          <p:cNvSpPr>
            <a:spLocks noGrp="1" noChangeArrowheads="1"/>
          </p:cNvSpPr>
          <p:nvPr>
            <p:ph type="sldNum" sz="quarter" idx="5"/>
          </p:nvPr>
        </p:nvSpPr>
        <p:spPr>
          <a:noFill/>
        </p:spPr>
        <p:txBody>
          <a:bodyPr/>
          <a:lstStyle/>
          <a:p>
            <a:fld id="{18E01848-38E7-5D4D-BD13-0C18BC791220}" type="slidenum">
              <a:rPr lang="en-US">
                <a:solidFill>
                  <a:prstClr val="black"/>
                </a:solidFill>
                <a:latin typeface="Times" pitchFamily="-65" charset="0"/>
              </a:rPr>
              <a:pPr/>
              <a:t>28</a:t>
            </a:fld>
            <a:endParaRPr lang="en-US">
              <a:solidFill>
                <a:prstClr val="black"/>
              </a:solidFill>
              <a:latin typeface="Times" pitchFamily="-65" charset="0"/>
            </a:endParaRPr>
          </a:p>
        </p:txBody>
      </p:sp>
      <p:sp>
        <p:nvSpPr>
          <p:cNvPr id="250884" name="Rectangle 2"/>
          <p:cNvSpPr>
            <a:spLocks noGrp="1" noRot="1" noChangeAspect="1" noChangeArrowheads="1"/>
          </p:cNvSpPr>
          <p:nvPr>
            <p:ph type="sldImg"/>
          </p:nvPr>
        </p:nvSpPr>
        <p:spPr>
          <a:solidFill>
            <a:srgbClr val="FFFFFF"/>
          </a:solidFill>
          <a:ln/>
        </p:spPr>
      </p:sp>
      <p:sp>
        <p:nvSpPr>
          <p:cNvPr id="250885" name="Rectangle 3"/>
          <p:cNvSpPr>
            <a:spLocks noGrp="1" noChangeArrowheads="1"/>
          </p:cNvSpPr>
          <p:nvPr>
            <p:ph type="body" idx="1"/>
          </p:nvPr>
        </p:nvSpPr>
        <p:spPr>
          <a:solidFill>
            <a:srgbClr val="FFFFFF"/>
          </a:solidFill>
          <a:ln>
            <a:solidFill>
              <a:srgbClr val="000000"/>
            </a:solidFill>
          </a:ln>
        </p:spPr>
        <p:txBody>
          <a:bodyPr/>
          <a:lstStyle/>
          <a:p>
            <a:r>
              <a:rPr lang="en-US">
                <a:latin typeface="Times" pitchFamily="-65" charset="0"/>
                <a:ea typeface="ＭＳ Ｐゴシック" pitchFamily="-65" charset="-128"/>
                <a:cs typeface="ＭＳ Ｐゴシック" pitchFamily="-65" charset="-128"/>
              </a:rPr>
              <a:t>Nodern immunology-small pox immunzation-</a:t>
            </a:r>
          </a:p>
          <a:p>
            <a:r>
              <a:rPr lang="en-US">
                <a:latin typeface="Times" pitchFamily="-65" charset="0"/>
                <a:ea typeface="ＭＳ Ｐゴシック" pitchFamily="-65" charset="-128"/>
                <a:cs typeface="ＭＳ Ｐゴシック" pitchFamily="-65" charset="-128"/>
              </a:rPr>
              <a:t>Use danger later</a:t>
            </a:r>
          </a:p>
          <a:p>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a:noFill/>
        </p:spPr>
        <p:txBody>
          <a:bodyPr/>
          <a:lstStyle/>
          <a:p>
            <a:r>
              <a:rPr lang="en-US">
                <a:solidFill>
                  <a:prstClr val="black"/>
                </a:solidFill>
                <a:latin typeface="Times" pitchFamily="-65" charset="0"/>
              </a:rPr>
              <a:t>MBI 473-Immunology: Introduction</a:t>
            </a:r>
          </a:p>
        </p:txBody>
      </p:sp>
      <p:sp>
        <p:nvSpPr>
          <p:cNvPr id="252931" name="Rectangle 7"/>
          <p:cNvSpPr>
            <a:spLocks noGrp="1" noChangeArrowheads="1"/>
          </p:cNvSpPr>
          <p:nvPr>
            <p:ph type="sldNum" sz="quarter" idx="5"/>
          </p:nvPr>
        </p:nvSpPr>
        <p:spPr>
          <a:noFill/>
        </p:spPr>
        <p:txBody>
          <a:bodyPr/>
          <a:lstStyle/>
          <a:p>
            <a:fld id="{128863A2-17EE-0644-8DC2-95D5FDD53A24}" type="slidenum">
              <a:rPr lang="en-US">
                <a:solidFill>
                  <a:prstClr val="black"/>
                </a:solidFill>
                <a:latin typeface="Times" pitchFamily="-65" charset="0"/>
              </a:rPr>
              <a:pPr/>
              <a:t>29</a:t>
            </a:fld>
            <a:endParaRPr lang="en-US">
              <a:solidFill>
                <a:prstClr val="black"/>
              </a:solidFill>
              <a:latin typeface="Times" pitchFamily="-65" charset="0"/>
            </a:endParaRPr>
          </a:p>
        </p:txBody>
      </p:sp>
      <p:sp>
        <p:nvSpPr>
          <p:cNvPr id="252932" name="Rectangle 2"/>
          <p:cNvSpPr>
            <a:spLocks noChangeArrowheads="1" noTextEdit="1"/>
          </p:cNvSpPr>
          <p:nvPr>
            <p:ph type="sldImg"/>
          </p:nvPr>
        </p:nvSpPr>
        <p:spPr>
          <a:ln/>
        </p:spPr>
      </p:sp>
      <p:sp>
        <p:nvSpPr>
          <p:cNvPr id="252933" name="Rectangle 3"/>
          <p:cNvSpPr>
            <a:spLocks noGrp="1" noChangeArrowheads="1"/>
          </p:cNvSpPr>
          <p:nvPr>
            <p:ph type="body" idx="1"/>
          </p:nvPr>
        </p:nvSpPr>
        <p:spPr>
          <a:noFill/>
          <a:ln/>
        </p:spPr>
        <p:txBody>
          <a:bodyPr/>
          <a:lstStyle/>
          <a:p>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a:noFill/>
        </p:spPr>
        <p:txBody>
          <a:bodyPr/>
          <a:lstStyle/>
          <a:p>
            <a:r>
              <a:rPr lang="en-US">
                <a:solidFill>
                  <a:prstClr val="black"/>
                </a:solidFill>
                <a:latin typeface="Times" pitchFamily="-65" charset="0"/>
              </a:rPr>
              <a:t>MBI 473-Immunology: Introduction</a:t>
            </a:r>
          </a:p>
        </p:txBody>
      </p:sp>
      <p:sp>
        <p:nvSpPr>
          <p:cNvPr id="254979" name="Rectangle 7"/>
          <p:cNvSpPr>
            <a:spLocks noGrp="1" noChangeArrowheads="1"/>
          </p:cNvSpPr>
          <p:nvPr>
            <p:ph type="sldNum" sz="quarter" idx="5"/>
          </p:nvPr>
        </p:nvSpPr>
        <p:spPr>
          <a:noFill/>
        </p:spPr>
        <p:txBody>
          <a:bodyPr/>
          <a:lstStyle/>
          <a:p>
            <a:fld id="{EEE6D5FD-8E77-514D-A3B4-D4122094F058}" type="slidenum">
              <a:rPr lang="en-US">
                <a:solidFill>
                  <a:prstClr val="black"/>
                </a:solidFill>
                <a:latin typeface="Times" pitchFamily="-65" charset="0"/>
              </a:rPr>
              <a:pPr/>
              <a:t>30</a:t>
            </a:fld>
            <a:endParaRPr lang="en-US">
              <a:solidFill>
                <a:prstClr val="black"/>
              </a:solidFill>
              <a:latin typeface="Times" pitchFamily="-65" charset="0"/>
            </a:endParaRPr>
          </a:p>
        </p:txBody>
      </p:sp>
      <p:sp>
        <p:nvSpPr>
          <p:cNvPr id="254980" name="Rectangle 2"/>
          <p:cNvSpPr>
            <a:spLocks noChangeArrowheads="1" noTextEdit="1"/>
          </p:cNvSpPr>
          <p:nvPr>
            <p:ph type="sldImg"/>
          </p:nvPr>
        </p:nvSpPr>
        <p:spPr>
          <a:ln/>
        </p:spPr>
      </p:sp>
      <p:sp>
        <p:nvSpPr>
          <p:cNvPr id="254981" name="Rectangle 3"/>
          <p:cNvSpPr>
            <a:spLocks noGrp="1" noChangeArrowheads="1"/>
          </p:cNvSpPr>
          <p:nvPr>
            <p:ph type="body" idx="1"/>
          </p:nvPr>
        </p:nvSpPr>
        <p:spPr>
          <a:noFill/>
          <a:ln/>
        </p:spPr>
        <p:txBody>
          <a:bodyPr/>
          <a:lstStyle/>
          <a:p>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a:noFill/>
        </p:spPr>
        <p:txBody>
          <a:bodyPr/>
          <a:lstStyle/>
          <a:p>
            <a:r>
              <a:rPr lang="en-US">
                <a:solidFill>
                  <a:prstClr val="black"/>
                </a:solidFill>
                <a:latin typeface="Times" pitchFamily="-65" charset="0"/>
              </a:rPr>
              <a:t>MBI 473-Immunology: Introduction</a:t>
            </a:r>
          </a:p>
        </p:txBody>
      </p:sp>
      <p:sp>
        <p:nvSpPr>
          <p:cNvPr id="257027" name="Rectangle 7"/>
          <p:cNvSpPr>
            <a:spLocks noGrp="1" noChangeArrowheads="1"/>
          </p:cNvSpPr>
          <p:nvPr>
            <p:ph type="sldNum" sz="quarter" idx="5"/>
          </p:nvPr>
        </p:nvSpPr>
        <p:spPr>
          <a:noFill/>
        </p:spPr>
        <p:txBody>
          <a:bodyPr/>
          <a:lstStyle/>
          <a:p>
            <a:fld id="{E8A8E241-395C-5549-8792-14E9457B1D87}" type="slidenum">
              <a:rPr lang="en-US">
                <a:solidFill>
                  <a:prstClr val="black"/>
                </a:solidFill>
                <a:latin typeface="Times" pitchFamily="-65" charset="0"/>
              </a:rPr>
              <a:pPr/>
              <a:t>31</a:t>
            </a:fld>
            <a:endParaRPr lang="en-US">
              <a:solidFill>
                <a:prstClr val="black"/>
              </a:solidFill>
              <a:latin typeface="Times" pitchFamily="-65" charset="0"/>
            </a:endParaRPr>
          </a:p>
        </p:txBody>
      </p:sp>
      <p:sp>
        <p:nvSpPr>
          <p:cNvPr id="257028" name="Rectangle 2"/>
          <p:cNvSpPr>
            <a:spLocks noGrp="1" noRot="1" noChangeAspect="1" noChangeArrowheads="1" noTextEdit="1"/>
          </p:cNvSpPr>
          <p:nvPr>
            <p:ph type="sldImg"/>
          </p:nvPr>
        </p:nvSpPr>
        <p:spPr>
          <a:ln/>
        </p:spPr>
      </p:sp>
      <p:sp>
        <p:nvSpPr>
          <p:cNvPr id="257029" name="Rectangle 3"/>
          <p:cNvSpPr>
            <a:spLocks noGrp="1" noChangeArrowheads="1"/>
          </p:cNvSpPr>
          <p:nvPr>
            <p:ph type="body" idx="1"/>
          </p:nvPr>
        </p:nvSpPr>
        <p:spPr>
          <a:noFill/>
          <a:ln/>
        </p:spPr>
        <p:txBody>
          <a:bodyPr/>
          <a:lstStyle/>
          <a:p>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a:noFill/>
        </p:spPr>
        <p:txBody>
          <a:bodyPr/>
          <a:lstStyle/>
          <a:p>
            <a:r>
              <a:rPr lang="en-US">
                <a:solidFill>
                  <a:prstClr val="black"/>
                </a:solidFill>
                <a:latin typeface="Times" pitchFamily="-65" charset="0"/>
              </a:rPr>
              <a:t>MBI 473-Immunology: Introduction</a:t>
            </a:r>
          </a:p>
        </p:txBody>
      </p:sp>
      <p:sp>
        <p:nvSpPr>
          <p:cNvPr id="259075" name="Rectangle 7"/>
          <p:cNvSpPr>
            <a:spLocks noGrp="1" noChangeArrowheads="1"/>
          </p:cNvSpPr>
          <p:nvPr>
            <p:ph type="sldNum" sz="quarter" idx="5"/>
          </p:nvPr>
        </p:nvSpPr>
        <p:spPr>
          <a:noFill/>
        </p:spPr>
        <p:txBody>
          <a:bodyPr/>
          <a:lstStyle/>
          <a:p>
            <a:fld id="{7CC7D2AF-4D78-C64C-A6C1-14E9C5479A19}" type="slidenum">
              <a:rPr lang="en-US">
                <a:solidFill>
                  <a:prstClr val="black"/>
                </a:solidFill>
                <a:latin typeface="Times" pitchFamily="-65" charset="0"/>
              </a:rPr>
              <a:pPr/>
              <a:t>32</a:t>
            </a:fld>
            <a:endParaRPr lang="en-US">
              <a:solidFill>
                <a:prstClr val="black"/>
              </a:solidFill>
              <a:latin typeface="Times" pitchFamily="-65" charset="0"/>
            </a:endParaRPr>
          </a:p>
        </p:txBody>
      </p:sp>
      <p:sp>
        <p:nvSpPr>
          <p:cNvPr id="259076" name="Rectangle 2"/>
          <p:cNvSpPr>
            <a:spLocks noGrp="1" noRot="1" noChangeAspect="1" noChangeArrowheads="1" noTextEdit="1"/>
          </p:cNvSpPr>
          <p:nvPr>
            <p:ph type="sldImg"/>
          </p:nvPr>
        </p:nvSpPr>
        <p:spPr>
          <a:ln/>
        </p:spPr>
      </p:sp>
      <p:sp>
        <p:nvSpPr>
          <p:cNvPr id="259077" name="Rectangle 3"/>
          <p:cNvSpPr>
            <a:spLocks noGrp="1" noChangeArrowheads="1"/>
          </p:cNvSpPr>
          <p:nvPr>
            <p:ph type="body" idx="1"/>
          </p:nvPr>
        </p:nvSpPr>
        <p:spPr>
          <a:noFill/>
          <a:ln/>
        </p:spPr>
        <p:txBody>
          <a:bodyPr/>
          <a:lstStyle/>
          <a:p>
            <a:r>
              <a:rPr lang="en-US">
                <a:latin typeface="Times" pitchFamily="-65" charset="0"/>
                <a:ea typeface="ＭＳ Ｐゴシック" pitchFamily="-65" charset="-128"/>
                <a:cs typeface="ＭＳ Ｐゴシック" pitchFamily="-65" charset="-128"/>
              </a:rPr>
              <a:t>How many people immunzed</a:t>
            </a:r>
          </a:p>
          <a:p>
            <a:endParaRPr lang="en-US">
              <a:latin typeface="Times" pitchFamily="-65" charset="0"/>
              <a:ea typeface="ＭＳ Ｐゴシック" pitchFamily="-65" charset="-128"/>
              <a:cs typeface="ＭＳ Ｐゴシック" pitchFamily="-65" charset="-128"/>
            </a:endParaRPr>
          </a:p>
          <a:p>
            <a:r>
              <a:rPr lang="en-US">
                <a:latin typeface="Times" pitchFamily="-65" charset="0"/>
                <a:ea typeface="ＭＳ Ｐゴシック" pitchFamily="-65" charset="-128"/>
                <a:cs typeface="ＭＳ Ｐゴシック" pitchFamily="-65" charset="-128"/>
              </a:rPr>
              <a:t>Bioterreorism</a:t>
            </a:r>
          </a:p>
          <a:p>
            <a:r>
              <a:rPr lang="en-US">
                <a:latin typeface="Times" pitchFamily="-65" charset="0"/>
                <a:ea typeface="ＭＳ Ｐゴシック" pitchFamily="-65" charset="-128"/>
                <a:cs typeface="ＭＳ Ｐゴシック" pitchFamily="-65" charset="-128"/>
              </a:rPr>
              <a:t>How long immunity last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7F7D45F4-F2EE-5A45-8531-D7386E9354FC}" type="slidenum">
              <a:rPr lang="en-US">
                <a:solidFill>
                  <a:prstClr val="black"/>
                </a:solidFill>
                <a:latin typeface="Times" pitchFamily="-65" charset="0"/>
              </a:rPr>
              <a:pPr/>
              <a:t>33</a:t>
            </a:fld>
            <a:endParaRPr lang="en-US">
              <a:solidFill>
                <a:prstClr val="black"/>
              </a:solidFill>
              <a:latin typeface="Times" pitchFamily="-65" charset="0"/>
            </a:endParaRPr>
          </a:p>
        </p:txBody>
      </p:sp>
      <p:sp>
        <p:nvSpPr>
          <p:cNvPr id="261123" name="Rectangle 2"/>
          <p:cNvSpPr>
            <a:spLocks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11B690ED-EF64-B545-BD08-3904DDEDEBA4}" type="slidenum">
              <a:rPr lang="en-US">
                <a:solidFill>
                  <a:srgbClr val="000000"/>
                </a:solidFill>
              </a:rPr>
              <a:pPr/>
              <a:t>3</a:t>
            </a:fld>
            <a:endParaRPr lang="en-US">
              <a:solidFill>
                <a:srgbClr val="000000"/>
              </a:solidFill>
            </a:endParaRPr>
          </a:p>
        </p:txBody>
      </p:sp>
      <p:sp>
        <p:nvSpPr>
          <p:cNvPr id="204803" name="Rectangle 2"/>
          <p:cNvSpPr>
            <a:spLocks noChangeArrowheads="1"/>
          </p:cNvSpPr>
          <p:nvPr>
            <p:ph type="sldImg"/>
          </p:nvPr>
        </p:nvSpPr>
        <p:spPr>
          <a:solidFill>
            <a:srgbClr val="FFFFFF"/>
          </a:solidFill>
          <a:ln/>
        </p:spPr>
      </p:sp>
      <p:sp>
        <p:nvSpPr>
          <p:cNvPr id="20480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D19EE1C-2F08-A44C-99A7-7455CD8376C0}" type="slidenum">
              <a:rPr lang="en-US">
                <a:solidFill>
                  <a:prstClr val="black"/>
                </a:solidFill>
              </a:rPr>
              <a:pPr/>
              <a:t>4</a:t>
            </a:fld>
            <a:endParaRPr lang="en-US">
              <a:solidFill>
                <a:prstClr val="black"/>
              </a:solidFill>
            </a:endParaRPr>
          </a:p>
        </p:txBody>
      </p:sp>
      <p:sp>
        <p:nvSpPr>
          <p:cNvPr id="206851" name="Rectangle 2"/>
          <p:cNvSpPr>
            <a:spLocks noChangeArrowheads="1"/>
          </p:cNvSpPr>
          <p:nvPr>
            <p:ph type="sldImg"/>
          </p:nvPr>
        </p:nvSpPr>
        <p:spPr>
          <a:solidFill>
            <a:srgbClr val="FFFFFF"/>
          </a:solidFill>
          <a:ln/>
        </p:spPr>
      </p:sp>
      <p:sp>
        <p:nvSpPr>
          <p:cNvPr id="2068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FCD8408B-5094-8740-9886-8D0146E6E55C}" type="slidenum">
              <a:rPr lang="en-US">
                <a:solidFill>
                  <a:prstClr val="black"/>
                </a:solidFill>
              </a:rPr>
              <a:pPr/>
              <a:t>5</a:t>
            </a:fld>
            <a:endParaRPr lang="en-US">
              <a:solidFill>
                <a:prstClr val="black"/>
              </a:solidFill>
            </a:endParaRPr>
          </a:p>
        </p:txBody>
      </p:sp>
      <p:sp>
        <p:nvSpPr>
          <p:cNvPr id="208899" name="Rectangle 2"/>
          <p:cNvSpPr>
            <a:spLocks noChangeArrowheads="1"/>
          </p:cNvSpPr>
          <p:nvPr>
            <p:ph type="sldImg"/>
          </p:nvPr>
        </p:nvSpPr>
        <p:spPr>
          <a:solidFill>
            <a:srgbClr val="FFFFFF"/>
          </a:solidFill>
          <a:ln/>
        </p:spPr>
      </p:sp>
      <p:sp>
        <p:nvSpPr>
          <p:cNvPr id="2089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70C015FA-2E15-8B46-B440-13096E523812}" type="slidenum">
              <a:rPr lang="en-US">
                <a:solidFill>
                  <a:prstClr val="black"/>
                </a:solidFill>
                <a:latin typeface="Times" pitchFamily="-65" charset="0"/>
              </a:rPr>
              <a:pPr/>
              <a:t>7</a:t>
            </a:fld>
            <a:endParaRPr lang="en-US">
              <a:solidFill>
                <a:prstClr val="black"/>
              </a:solidFill>
              <a:latin typeface="Times" pitchFamily="-65" charset="0"/>
            </a:endParaRPr>
          </a:p>
        </p:txBody>
      </p:sp>
      <p:sp>
        <p:nvSpPr>
          <p:cNvPr id="211971" name="Rectangle 1026"/>
          <p:cNvSpPr>
            <a:spLocks noChangeArrowheads="1" noTextEdit="1"/>
          </p:cNvSpPr>
          <p:nvPr>
            <p:ph type="sldImg"/>
          </p:nvPr>
        </p:nvSpPr>
        <p:spPr>
          <a:ln/>
        </p:spPr>
      </p:sp>
      <p:sp>
        <p:nvSpPr>
          <p:cNvPr id="211972" name="Rectangle 1027"/>
          <p:cNvSpPr>
            <a:spLocks noGrp="1" noChangeArrowheads="1"/>
          </p:cNvSpPr>
          <p:nvPr>
            <p:ph type="body" idx="1"/>
          </p:nvPr>
        </p:nvSpPr>
        <p:spPr>
          <a:noFill/>
          <a:ln/>
        </p:spPr>
        <p:txBody>
          <a:bodyPr/>
          <a:lstStyle/>
          <a:p>
            <a:pPr eaLnBrk="1" hangingPunct="1"/>
            <a:endParaRPr lang="en-US">
              <a:latin typeface="Times" pitchFamily="-65" charset="0"/>
              <a:ea typeface="ＭＳ Ｐゴシック" pitchFamily="-65" charset="-128"/>
              <a:cs typeface="ＭＳ Ｐゴシック" pitchFamily="-65" charset="-128"/>
            </a:endParaRPr>
          </a:p>
          <a:p>
            <a:pPr eaLnBrk="1" hangingPunct="1"/>
            <a:r>
              <a:rPr lang="en-US">
                <a:latin typeface="Times" pitchFamily="-65" charset="0"/>
                <a:ea typeface="ＭＳ Ｐゴシック" pitchFamily="-65" charset="-128"/>
                <a:cs typeface="ＭＳ Ｐゴシック" pitchFamily="-65" charset="-128"/>
              </a:rPr>
              <a:t>Picture of Iditarod Dogs     Balto was a Siberian husky born in Nome, Alaska in 1923. He spent much of his early life as part of a sled dog team that transported supplies to miners in the surrounding areas. But Balto is famous for his dog sled race from Nenana, Alaska to Nome, Alaska.</a:t>
            </a:r>
          </a:p>
          <a:p>
            <a:pPr eaLnBrk="1" hangingPunct="1"/>
            <a:r>
              <a:rPr lang="en-US">
                <a:latin typeface="Times" pitchFamily="-65" charset="0"/>
                <a:ea typeface="ＭＳ Ｐゴシック" pitchFamily="-65" charset="-128"/>
                <a:cs typeface="ＭＳ Ｐゴシック" pitchFamily="-65" charset="-128"/>
              </a:rPr>
              <a:t>     On January 21, 1925, several Inuit children in Nome, Alaska were diagnosed with diphtheria. Without the anti-toxin needed to stop the disease from spreading, almost all of the children in Nome would be attacked by this highly contagious disease. The only serum (antitoxin) for the disease was in a hospital in Anchorage, almost 1000 miles away. A train could only bring the serum part of the distance to Nenana, but after that transportation was hard to come by. Ice prevented transportation by ship, and frequent blizzards prevented transportation by flight. The final decision to transport the serum the remaining 674 miles between Nenana and Nome was by using a relay of dog sled teams. By doing this, it was estimated that it could take up to 13 days.</a:t>
            </a:r>
          </a:p>
          <a:p>
            <a:pPr eaLnBrk="1" hangingPunct="1"/>
            <a:r>
              <a:rPr lang="en-US">
                <a:latin typeface="Times" pitchFamily="-65" charset="0"/>
                <a:ea typeface="ＭＳ Ｐゴシック" pitchFamily="-65" charset="-128"/>
                <a:cs typeface="ＭＳ Ｐゴシック" pitchFamily="-65" charset="-128"/>
              </a:rPr>
              <a:t>     The package containing the serum left Anchorage by train on Monday, January 26, 1925 and arrived the next day in Nenana where it was turned over to the first dog sled team. More than 20 teams participated in this relay. The last team that would finish the relay was led by a musher named Gunnar Kassen, with Balto leading his sled team.</a:t>
            </a:r>
          </a:p>
          <a:p>
            <a:pPr eaLnBrk="1" hangingPunct="1"/>
            <a:r>
              <a:rPr lang="en-US">
                <a:latin typeface="Times" pitchFamily="-65" charset="0"/>
                <a:ea typeface="ＭＳ Ｐゴシック" pitchFamily="-65" charset="-128"/>
                <a:cs typeface="ＭＳ Ｐゴシック" pitchFamily="-65" charset="-128"/>
              </a:rPr>
              <a:t>     A blinding blizzard dropped temperatures to -50 degrees and winds gusted at 50 mph. Kassen was unable to navigate his way, and was about to give up all hope. But Balto remembered the trail well and followed his instincts leading Kassen and his team through the cold and snow. On February 2 at 5:30 AM, the team finally arrived in Nome, successfully delivering the serum, only seven days after leaving Anchorage.</a:t>
            </a:r>
          </a:p>
          <a:p>
            <a:pPr eaLnBrk="1" hangingPunct="1"/>
            <a:r>
              <a:rPr lang="en-US">
                <a:latin typeface="Times" pitchFamily="-65" charset="0"/>
                <a:ea typeface="ＭＳ Ｐゴシック" pitchFamily="-65" charset="-128"/>
                <a:cs typeface="ＭＳ Ｐゴシック" pitchFamily="-65" charset="-128"/>
              </a:rPr>
              <a:t>     Today, in memory of Balto</a:t>
            </a:r>
            <a:r>
              <a:rPr lang="en-US">
                <a:latin typeface="Lucida Grande" pitchFamily="-65" charset="0"/>
                <a:ea typeface="ＭＳ Ｐゴシック" pitchFamily="-65" charset="-128"/>
                <a:cs typeface="ＭＳ Ｐゴシック" pitchFamily="-65" charset="-128"/>
              </a:rPr>
              <a:t>�</a:t>
            </a:r>
            <a:r>
              <a:rPr lang="en-US">
                <a:latin typeface="Times" pitchFamily="-65" charset="0"/>
                <a:ea typeface="ＭＳ Ｐゴシック" pitchFamily="-65" charset="-128"/>
                <a:cs typeface="ＭＳ Ｐゴシック" pitchFamily="-65" charset="-128"/>
              </a:rPr>
              <a:t>s hard work there is a statue of Balto in Central Park in New York City. Also the Iditarod Trial Sled Dog race has been run from Anchorage to Nome every year since 1973, and remembers the role of the dog teams in the settlement of Alaska and the heroic serum race that saved many children in 1925. On Balto</a:t>
            </a:r>
            <a:r>
              <a:rPr lang="en-US">
                <a:latin typeface="Lucida Grande" pitchFamily="-65" charset="0"/>
                <a:ea typeface="ＭＳ Ｐゴシック" pitchFamily="-65" charset="-128"/>
                <a:cs typeface="ＭＳ Ｐゴシック" pitchFamily="-65" charset="-128"/>
              </a:rPr>
              <a:t>�</a:t>
            </a:r>
            <a:r>
              <a:rPr lang="en-US">
                <a:latin typeface="Times" pitchFamily="-65" charset="0"/>
                <a:ea typeface="ＭＳ Ｐゴシック" pitchFamily="-65" charset="-128"/>
                <a:cs typeface="ＭＳ Ｐゴシック" pitchFamily="-65" charset="-128"/>
              </a:rPr>
              <a:t>s statue there is a plague that reads: </a:t>
            </a:r>
            <a:r>
              <a:rPr lang="en-US">
                <a:latin typeface="Lucida Grande" pitchFamily="-65" charset="0"/>
                <a:ea typeface="ＭＳ Ｐゴシック" pitchFamily="-65" charset="-128"/>
                <a:cs typeface="ＭＳ Ｐゴシック" pitchFamily="-65" charset="-128"/>
              </a:rPr>
              <a:t>�</a:t>
            </a:r>
            <a:r>
              <a:rPr lang="en-US">
                <a:latin typeface="Times" pitchFamily="-65" charset="0"/>
                <a:ea typeface="ＭＳ Ｐゴシック" pitchFamily="-65" charset="-128"/>
                <a:cs typeface="ＭＳ Ｐゴシック" pitchFamily="-65" charset="-128"/>
              </a:rPr>
              <a:t>Dedication to the indomitable spirit of the sled dogs that relayed anti toxin 600 miles over treacherous waters, through arctic blizzards, from Nenana to the relief of stricken Nome in the winter of 1925- Endurance, Fidelity, Intelligence.</a:t>
            </a:r>
            <a:r>
              <a:rPr lang="en-US">
                <a:latin typeface="Lucida Grande" pitchFamily="-65" charset="0"/>
                <a:ea typeface="ＭＳ Ｐゴシック" pitchFamily="-65" charset="-128"/>
                <a:cs typeface="ＭＳ Ｐゴシック" pitchFamily="-65" charset="-128"/>
              </a:rPr>
              <a:t>�</a:t>
            </a:r>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F2145184-14E4-0940-B2EB-CA45B8F6791A}" type="slidenum">
              <a:rPr lang="en-US">
                <a:solidFill>
                  <a:prstClr val="black"/>
                </a:solidFill>
                <a:latin typeface="Times" pitchFamily="-65" charset="0"/>
              </a:rPr>
              <a:pPr/>
              <a:t>10</a:t>
            </a:fld>
            <a:endParaRPr lang="en-US">
              <a:solidFill>
                <a:prstClr val="black"/>
              </a:solidFill>
              <a:latin typeface="Times" pitchFamily="-65" charset="0"/>
            </a:endParaRPr>
          </a:p>
        </p:txBody>
      </p:sp>
      <p:sp>
        <p:nvSpPr>
          <p:cNvPr id="216067" name="Rectangle 1026"/>
          <p:cNvSpPr>
            <a:spLocks noChangeArrowheads="1"/>
          </p:cNvSpPr>
          <p:nvPr>
            <p:ph type="sldImg"/>
          </p:nvPr>
        </p:nvSpPr>
        <p:spPr>
          <a:solidFill>
            <a:srgbClr val="FFFFFF"/>
          </a:solidFill>
          <a:ln/>
        </p:spPr>
      </p:sp>
      <p:sp>
        <p:nvSpPr>
          <p:cNvPr id="216068" name="Rectangle 1027"/>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Times" pitchFamily="-65" charset="0"/>
                <a:ea typeface="ＭＳ Ｐゴシック" pitchFamily="-65" charset="-128"/>
                <a:cs typeface="ＭＳ Ｐゴシック" pitchFamily="-65" charset="-128"/>
              </a:rPr>
              <a:t>nonpyrogenic, purified, lyophilized preparation of ovine Fab (monovalent) immunoglobulin fragments obtained from the blood of healthy sheep flocks immunized with one of the following North American snake venoms: </a:t>
            </a:r>
            <a:r>
              <a:rPr lang="en-US" i="1" smtClean="0">
                <a:latin typeface="Times" pitchFamily="-65" charset="0"/>
                <a:ea typeface="ＭＳ Ｐゴシック" pitchFamily="-65" charset="-128"/>
                <a:cs typeface="ＭＳ Ｐゴシック" pitchFamily="-65" charset="-128"/>
              </a:rPr>
              <a:t>Crotalus atrox (Western Diamondback rattlesnake), Crotalus adamanteus (Eastern Diamondback rattlesnake), Crotalus scutulatus (Mojave rattlesnake), and Agkistrodon piscivorus (Cottonmouth or Water Moccasin). To obtain the final antivenin product, the four different monospecific antivenins are mixed. Each monospecific antivenin is prepared by fractionating the immunoglobulin from the ovine serum, digesting it with papain, and isolating the venom-specific Fab fragments on ion exchange and affinity chromatography columns.CroFab (crotalidae polyvalent immune fab ovine) is standardized by its ability to neutralize the lethal action of each of the four venom immunogens following intravenous injection in mice. The potency of the product will vary from batch to batch; however, a minimum number of mouse LD</a:t>
            </a:r>
            <a:r>
              <a:rPr lang="en-US" i="1" baseline="-25000" smtClean="0">
                <a:latin typeface="Times" pitchFamily="-65" charset="0"/>
                <a:ea typeface="ＭＳ Ｐゴシック" pitchFamily="-65" charset="-128"/>
                <a:cs typeface="ＭＳ Ｐゴシック" pitchFamily="-65" charset="-128"/>
              </a:rPr>
              <a:t>50</a:t>
            </a:r>
            <a:r>
              <a:rPr lang="en-US" i="1" smtClean="0">
                <a:latin typeface="Times" pitchFamily="-65" charset="0"/>
                <a:ea typeface="ＭＳ Ｐゴシック" pitchFamily="-65" charset="-128"/>
                <a:cs typeface="ＭＳ Ｐゴシック" pitchFamily="-65" charset="-128"/>
              </a:rPr>
              <a:t> neutralizing units against each of the four venoms is included in every vial of final product, as shown in Table 1. For comparison, the minimum potency of each monospecific component in the batches demonstrated to be efficacious in clinical trials is also included in Table 1.</a:t>
            </a:r>
            <a:endParaRPr lang="en-US" smtClean="0">
              <a:latin typeface="Times"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3A5A0258-1A81-144F-9B4D-932943522BA3}" type="slidenum">
              <a:rPr lang="en-US">
                <a:solidFill>
                  <a:prstClr val="black"/>
                </a:solidFill>
              </a:rPr>
              <a:pPr/>
              <a:t>11</a:t>
            </a:fld>
            <a:endParaRPr lang="en-US">
              <a:solidFill>
                <a:prstClr val="black"/>
              </a:solidFill>
            </a:endParaRPr>
          </a:p>
        </p:txBody>
      </p:sp>
      <p:sp>
        <p:nvSpPr>
          <p:cNvPr id="218115" name="Rectangle 2"/>
          <p:cNvSpPr>
            <a:spLocks noChangeArrowheads="1"/>
          </p:cNvSpPr>
          <p:nvPr>
            <p:ph type="sldImg"/>
          </p:nvPr>
        </p:nvSpPr>
        <p:spPr>
          <a:solidFill>
            <a:srgbClr val="FFFFFF"/>
          </a:solidFill>
          <a:ln/>
        </p:spPr>
      </p:sp>
      <p:sp>
        <p:nvSpPr>
          <p:cNvPr id="21811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2B108DEF-6680-5C42-9147-3F32D05DDA77}" type="slidenum">
              <a:rPr lang="en-US">
                <a:solidFill>
                  <a:prstClr val="black"/>
                </a:solidFill>
                <a:latin typeface="Times" pitchFamily="-65" charset="0"/>
              </a:rPr>
              <a:pPr/>
              <a:t>12</a:t>
            </a:fld>
            <a:endParaRPr lang="en-US">
              <a:solidFill>
                <a:prstClr val="black"/>
              </a:solidFill>
              <a:latin typeface="Times" pitchFamily="-65" charset="0"/>
            </a:endParaRPr>
          </a:p>
        </p:txBody>
      </p:sp>
      <p:sp>
        <p:nvSpPr>
          <p:cNvPr id="220163" name="Rectangle 2"/>
          <p:cNvSpPr>
            <a:spLocks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a:latin typeface="Times"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FE57E5-4D71-BF4D-A089-1F4C3328BD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7AC6A3-EE3F-D348-8FD6-BCF7ECCC6B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97EB2C-27A4-8649-995F-FF6775D3BC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F6FB-C0DB-864E-991E-A81B2520DF1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6C49AB-0BF4-644E-B53D-88FFE76CB5E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01117-ACE8-3D45-9A1E-808EF2F247B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A629A8-8598-694E-96EE-4085A43E8AE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pitchFamily="-111" charset="0"/>
                <a:ea typeface="ＭＳ Ｐゴシック" pitchFamily="-111" charset="-128"/>
                <a:cs typeface="ＭＳ Ｐゴシック" pitchFamily="-111" charset="-128"/>
              </a:defRPr>
            </a:lvl1pPr>
          </a:lstStyle>
          <a:p>
            <a:pPr>
              <a:defRPr/>
            </a:pPr>
            <a:fld id="{BCE8DFE0-A4B0-334F-BDA1-FAA7F258FA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0B57E2-5CE7-394E-A2AE-750FEF5AA63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0DFF3B-4098-954A-B355-33424704A608}"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3.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981200"/>
            <a:ext cx="8153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pitchFamily="-65" charset="0"/>
                <a:ea typeface="ＭＳ Ｐゴシック" pitchFamily="-65" charset="-128"/>
                <a:cs typeface="ＭＳ Ｐゴシック" pitchFamily="-65" charset="-128"/>
              </a:defRPr>
            </a:lvl1pPr>
          </a:lstStyle>
          <a:p>
            <a:pPr defTabSz="914400" eaLnBrk="0" fontAlgn="base" hangingPunct="0">
              <a:spcBef>
                <a:spcPct val="0"/>
              </a:spcBef>
              <a:spcAft>
                <a:spcPct val="0"/>
              </a:spcAft>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pitchFamily="-65" charset="0"/>
                <a:ea typeface="ＭＳ Ｐゴシック" pitchFamily="-65" charset="-128"/>
                <a:cs typeface="ＭＳ Ｐゴシック" pitchFamily="-65" charset="-128"/>
              </a:defRPr>
            </a:lvl1pPr>
          </a:lstStyle>
          <a:p>
            <a:pPr defTabSz="914400" eaLnBrk="0" fontAlgn="base" hangingPunct="0">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pitchFamily="-65" charset="0"/>
                <a:ea typeface="ＭＳ Ｐゴシック" pitchFamily="-65" charset="-128"/>
                <a:cs typeface="ＭＳ Ｐゴシック" pitchFamily="-65" charset="-128"/>
              </a:defRPr>
            </a:lvl1pPr>
          </a:lstStyle>
          <a:p>
            <a:pPr defTabSz="914400" eaLnBrk="0" fontAlgn="base" hangingPunct="0">
              <a:spcBef>
                <a:spcPct val="0"/>
              </a:spcBef>
              <a:spcAft>
                <a:spcPct val="0"/>
              </a:spcAft>
              <a:defRPr/>
            </a:pPr>
            <a:fld id="{D8CD96CF-FD7A-AE4D-B3D8-C8B898C135C7}" type="slidenum">
              <a:rPr lang="en-US"/>
              <a:pPr defTabSz="914400" eaLnBrk="0" fontAlgn="base" hangingPunct="0">
                <a:spcBef>
                  <a:spcPct val="0"/>
                </a:spcBef>
                <a:spcAft>
                  <a:spcPct val="0"/>
                </a:spcAft>
                <a:defRPr/>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mj-lt"/>
          <a:ea typeface="ＭＳ Ｐゴシック" pitchFamily="-96" charset="-128"/>
          <a:cs typeface="ＭＳ Ｐゴシック" pitchFamily="-96" charset="-128"/>
        </a:defRPr>
      </a:lvl1pPr>
      <a:lvl2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Helvetica" pitchFamily="-96" charset="0"/>
          <a:ea typeface="ＭＳ Ｐゴシック" pitchFamily="-96" charset="-128"/>
          <a:cs typeface="ＭＳ Ｐゴシック" pitchFamily="-96" charset="-128"/>
        </a:defRPr>
      </a:lvl2pPr>
      <a:lvl3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Helvetica" pitchFamily="-96" charset="0"/>
          <a:ea typeface="ＭＳ Ｐゴシック" pitchFamily="-96" charset="-128"/>
          <a:cs typeface="ＭＳ Ｐゴシック" pitchFamily="-96" charset="-128"/>
        </a:defRPr>
      </a:lvl3pPr>
      <a:lvl4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Helvetica" pitchFamily="-96" charset="0"/>
          <a:ea typeface="ＭＳ Ｐゴシック" pitchFamily="-96" charset="-128"/>
          <a:cs typeface="ＭＳ Ｐゴシック" pitchFamily="-96" charset="-128"/>
        </a:defRPr>
      </a:lvl4pPr>
      <a:lvl5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Helvetica" pitchFamily="-96" charset="0"/>
          <a:ea typeface="ＭＳ Ｐゴシック" pitchFamily="-96" charset="-128"/>
          <a:cs typeface="ＭＳ Ｐゴシック" pitchFamily="-96" charset="-128"/>
        </a:defRPr>
      </a:lvl5pPr>
      <a:lvl6pPr marL="4572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Helvetica" pitchFamily="-96" charset="0"/>
        </a:defRPr>
      </a:lvl6pPr>
      <a:lvl7pPr marL="9144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Helvetica" pitchFamily="-96" charset="0"/>
        </a:defRPr>
      </a:lvl7pPr>
      <a:lvl8pPr marL="13716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Helvetica" pitchFamily="-96" charset="0"/>
        </a:defRPr>
      </a:lvl8pPr>
      <a:lvl9pPr marL="18288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Helvetica" pitchFamily="-96" charset="0"/>
        </a:defRPr>
      </a:lvl9pPr>
    </p:titleStyle>
    <p:bodyStyle>
      <a:lvl1pPr marL="342900" indent="-342900" algn="l" rtl="0" eaLnBrk="0" fontAlgn="base" hangingPunct="0">
        <a:lnSpc>
          <a:spcPct val="110000"/>
        </a:lnSpc>
        <a:spcBef>
          <a:spcPct val="20000"/>
        </a:spcBef>
        <a:spcAft>
          <a:spcPct val="0"/>
        </a:spcAft>
        <a:buClr>
          <a:schemeClr val="tx2"/>
        </a:buClr>
        <a:buSzPct val="110000"/>
        <a:buChar char="•"/>
        <a:defRPr sz="2400" b="1">
          <a:solidFill>
            <a:schemeClr val="tx1"/>
          </a:solidFill>
          <a:effectLst>
            <a:outerShdw blurRad="38100" dist="38100" dir="2700000" algn="tl">
              <a:srgbClr val="000000"/>
            </a:outerShdw>
          </a:effectLst>
          <a:latin typeface="+mn-lt"/>
          <a:ea typeface="ＭＳ Ｐゴシック" pitchFamily="-96" charset="-128"/>
          <a:cs typeface="ＭＳ Ｐゴシック" pitchFamily="-96" charset="-128"/>
        </a:defRPr>
      </a:lvl1pPr>
      <a:lvl2pPr marL="742950" indent="-285750" algn="l" rtl="0" eaLnBrk="0" fontAlgn="base" hangingPunct="0">
        <a:lnSpc>
          <a:spcPct val="110000"/>
        </a:lnSpc>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96" charset="-128"/>
        </a:defRPr>
      </a:lvl2pPr>
      <a:lvl3pPr marL="1143000" indent="-228600" algn="l" rtl="0" eaLnBrk="0" fontAlgn="base" hangingPunct="0">
        <a:lnSpc>
          <a:spcPct val="110000"/>
        </a:lnSpc>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96" charset="-128"/>
        </a:defRPr>
      </a:lvl3pPr>
      <a:lvl4pPr marL="1600200" indent="-228600" algn="l" rtl="0" eaLnBrk="0" fontAlgn="base" hangingPunct="0">
        <a:lnSpc>
          <a:spcPct val="110000"/>
        </a:lnSpc>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96" charset="-128"/>
        </a:defRPr>
      </a:lvl4pPr>
      <a:lvl5pPr marL="2057400" indent="-228600" algn="l" rtl="0" eaLnBrk="0" fontAlgn="base" hangingPunct="0">
        <a:lnSpc>
          <a:spcPct val="110000"/>
        </a:lnSpc>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96" charset="-128"/>
        </a:defRPr>
      </a:lvl5pPr>
      <a:lvl6pPr marL="2514600" indent="-228600" algn="l" rtl="0" eaLnBrk="0" fontAlgn="base" hangingPunct="0">
        <a:lnSpc>
          <a:spcPct val="110000"/>
        </a:lnSpc>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96" charset="-128"/>
        </a:defRPr>
      </a:lvl6pPr>
      <a:lvl7pPr marL="2971800" indent="-228600" algn="l" rtl="0" eaLnBrk="0" fontAlgn="base" hangingPunct="0">
        <a:lnSpc>
          <a:spcPct val="110000"/>
        </a:lnSpc>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96" charset="-128"/>
        </a:defRPr>
      </a:lvl7pPr>
      <a:lvl8pPr marL="3429000" indent="-228600" algn="l" rtl="0" eaLnBrk="0" fontAlgn="base" hangingPunct="0">
        <a:lnSpc>
          <a:spcPct val="110000"/>
        </a:lnSpc>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96" charset="-128"/>
        </a:defRPr>
      </a:lvl8pPr>
      <a:lvl9pPr marL="3886200" indent="-228600" algn="l" rtl="0" eaLnBrk="0" fontAlgn="base" hangingPunct="0">
        <a:lnSpc>
          <a:spcPct val="110000"/>
        </a:lnSpc>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9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pitchFamily="-65" charset="0"/>
                <a:ea typeface="ＭＳ Ｐゴシック" pitchFamily="-65" charset="-128"/>
                <a:cs typeface="ＭＳ Ｐゴシック" pitchFamily="-65" charset="-128"/>
              </a:defRPr>
            </a:lvl1pPr>
          </a:lstStyle>
          <a:p>
            <a:pPr defTabSz="914400" eaLnBrk="0" fontAlgn="base" hangingPunct="0">
              <a:spcBef>
                <a:spcPct val="0"/>
              </a:spcBef>
              <a:spcAft>
                <a:spcPct val="0"/>
              </a:spcAft>
              <a:defRPr/>
            </a:pPr>
            <a:endParaRPr lang="en-US"/>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pitchFamily="-65" charset="0"/>
                <a:ea typeface="ＭＳ Ｐゴシック" pitchFamily="-65" charset="-128"/>
                <a:cs typeface="ＭＳ Ｐゴシック" pitchFamily="-65" charset="-128"/>
              </a:defRPr>
            </a:lvl1pPr>
          </a:lstStyle>
          <a:p>
            <a:pPr defTabSz="914400" eaLnBrk="0" fontAlgn="base" hangingPunct="0">
              <a:spcBef>
                <a:spcPct val="0"/>
              </a:spcBef>
              <a:spcAft>
                <a:spcPct val="0"/>
              </a:spcAft>
              <a:defRPr/>
            </a:pPr>
            <a:endParaRPr lang="en-US"/>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itchFamily="-65" charset="0"/>
                <a:ea typeface="ＭＳ Ｐゴシック" pitchFamily="-65" charset="-128"/>
                <a:cs typeface="ＭＳ Ｐゴシック" pitchFamily="-65" charset="-128"/>
              </a:defRPr>
            </a:lvl1pPr>
          </a:lstStyle>
          <a:p>
            <a:pPr defTabSz="914400" eaLnBrk="0" fontAlgn="base" hangingPunct="0">
              <a:spcBef>
                <a:spcPct val="0"/>
              </a:spcBef>
              <a:spcAft>
                <a:spcPct val="0"/>
              </a:spcAft>
              <a:defRPr/>
            </a:pPr>
            <a:fld id="{5495B500-12CE-1145-9BBD-DCBB5B4C4FF5}" type="slidenum">
              <a:rPr lang="en-US"/>
              <a:pPr defTabSz="914400" eaLnBrk="0" fontAlgn="base" hangingPunct="0">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96" charset="-128"/>
          <a:cs typeface="ＭＳ Ｐゴシック" pitchFamily="-96" charset="-128"/>
        </a:defRPr>
      </a:lvl1pPr>
      <a:lvl2pPr algn="ctr" rtl="0" eaLnBrk="0" fontAlgn="base" hangingPunct="0">
        <a:spcBef>
          <a:spcPct val="0"/>
        </a:spcBef>
        <a:spcAft>
          <a:spcPct val="0"/>
        </a:spcAft>
        <a:defRPr sz="4400">
          <a:solidFill>
            <a:schemeClr val="tx2"/>
          </a:solidFill>
          <a:latin typeface="Times" pitchFamily="-96" charset="0"/>
          <a:ea typeface="ＭＳ Ｐゴシック" pitchFamily="-96" charset="-128"/>
          <a:cs typeface="ＭＳ Ｐゴシック" pitchFamily="-96" charset="-128"/>
        </a:defRPr>
      </a:lvl2pPr>
      <a:lvl3pPr algn="ctr" rtl="0" eaLnBrk="0" fontAlgn="base" hangingPunct="0">
        <a:spcBef>
          <a:spcPct val="0"/>
        </a:spcBef>
        <a:spcAft>
          <a:spcPct val="0"/>
        </a:spcAft>
        <a:defRPr sz="4400">
          <a:solidFill>
            <a:schemeClr val="tx2"/>
          </a:solidFill>
          <a:latin typeface="Times" pitchFamily="-96" charset="0"/>
          <a:ea typeface="ＭＳ Ｐゴシック" pitchFamily="-96" charset="-128"/>
          <a:cs typeface="ＭＳ Ｐゴシック" pitchFamily="-96" charset="-128"/>
        </a:defRPr>
      </a:lvl3pPr>
      <a:lvl4pPr algn="ctr" rtl="0" eaLnBrk="0" fontAlgn="base" hangingPunct="0">
        <a:spcBef>
          <a:spcPct val="0"/>
        </a:spcBef>
        <a:spcAft>
          <a:spcPct val="0"/>
        </a:spcAft>
        <a:defRPr sz="4400">
          <a:solidFill>
            <a:schemeClr val="tx2"/>
          </a:solidFill>
          <a:latin typeface="Times" pitchFamily="-96" charset="0"/>
          <a:ea typeface="ＭＳ Ｐゴシック" pitchFamily="-96" charset="-128"/>
          <a:cs typeface="ＭＳ Ｐゴシック" pitchFamily="-96" charset="-128"/>
        </a:defRPr>
      </a:lvl4pPr>
      <a:lvl5pPr algn="ctr" rtl="0" eaLnBrk="0" fontAlgn="base" hangingPunct="0">
        <a:spcBef>
          <a:spcPct val="0"/>
        </a:spcBef>
        <a:spcAft>
          <a:spcPct val="0"/>
        </a:spcAft>
        <a:defRPr sz="4400">
          <a:solidFill>
            <a:schemeClr val="tx2"/>
          </a:solidFill>
          <a:latin typeface="Times" pitchFamily="-96" charset="0"/>
          <a:ea typeface="ＭＳ Ｐゴシック" pitchFamily="-96" charset="-128"/>
          <a:cs typeface="ＭＳ Ｐゴシック" pitchFamily="-96" charset="-128"/>
        </a:defRPr>
      </a:lvl5pPr>
      <a:lvl6pPr marL="457200" algn="ctr" rtl="0" fontAlgn="base">
        <a:spcBef>
          <a:spcPct val="0"/>
        </a:spcBef>
        <a:spcAft>
          <a:spcPct val="0"/>
        </a:spcAft>
        <a:defRPr sz="4400">
          <a:solidFill>
            <a:schemeClr val="tx2"/>
          </a:solidFill>
          <a:latin typeface="Times" pitchFamily="-96" charset="0"/>
        </a:defRPr>
      </a:lvl6pPr>
      <a:lvl7pPr marL="914400" algn="ctr" rtl="0" fontAlgn="base">
        <a:spcBef>
          <a:spcPct val="0"/>
        </a:spcBef>
        <a:spcAft>
          <a:spcPct val="0"/>
        </a:spcAft>
        <a:defRPr sz="4400">
          <a:solidFill>
            <a:schemeClr val="tx2"/>
          </a:solidFill>
          <a:latin typeface="Times" pitchFamily="-96" charset="0"/>
        </a:defRPr>
      </a:lvl7pPr>
      <a:lvl8pPr marL="1371600" algn="ctr" rtl="0" fontAlgn="base">
        <a:spcBef>
          <a:spcPct val="0"/>
        </a:spcBef>
        <a:spcAft>
          <a:spcPct val="0"/>
        </a:spcAft>
        <a:defRPr sz="4400">
          <a:solidFill>
            <a:schemeClr val="tx2"/>
          </a:solidFill>
          <a:latin typeface="Times" pitchFamily="-96" charset="0"/>
        </a:defRPr>
      </a:lvl8pPr>
      <a:lvl9pPr marL="1828800" algn="ctr" rtl="0" fontAlgn="base">
        <a:spcBef>
          <a:spcPct val="0"/>
        </a:spcBef>
        <a:spcAft>
          <a:spcPct val="0"/>
        </a:spcAft>
        <a:defRPr sz="4400">
          <a:solidFill>
            <a:schemeClr val="tx2"/>
          </a:solidFill>
          <a:latin typeface="Times" pitchFamily="-9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6" charset="-128"/>
          <a:cs typeface="ＭＳ Ｐゴシック" pitchFamily="-9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9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9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9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9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9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981200"/>
            <a:ext cx="8153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11" charset="0"/>
                <a:ea typeface="ＭＳ Ｐゴシック" pitchFamily="-111" charset="-128"/>
                <a:cs typeface="ＭＳ Ｐゴシック" pitchFamily="-111" charset="-128"/>
              </a:defRPr>
            </a:lvl1pPr>
          </a:lstStyle>
          <a:p>
            <a:pPr defTabSz="914400" eaLnBrk="0" fontAlgn="base" hangingPunct="0">
              <a:spcBef>
                <a:spcPct val="0"/>
              </a:spcBef>
              <a:spcAft>
                <a:spcPct val="0"/>
              </a:spcAft>
              <a:defRPr/>
            </a:pPr>
            <a:endParaRPr lang="en-US">
              <a:solidFill>
                <a:srgbClr val="FFFFFF"/>
              </a:solidFill>
            </a:endParaRPr>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11" charset="0"/>
                <a:ea typeface="ＭＳ Ｐゴシック" pitchFamily="-111" charset="-128"/>
                <a:cs typeface="ＭＳ Ｐゴシック" pitchFamily="-111" charset="-128"/>
              </a:defRPr>
            </a:lvl1pPr>
          </a:lstStyle>
          <a:p>
            <a:pPr defTabSz="914400" eaLnBrk="0" fontAlgn="base" hangingPunct="0">
              <a:spcBef>
                <a:spcPct val="0"/>
              </a:spcBef>
              <a:spcAft>
                <a:spcPct val="0"/>
              </a:spcAft>
              <a:defRPr/>
            </a:pPr>
            <a:endParaRPr lang="en-US">
              <a:solidFill>
                <a:srgbClr val="FFFFFF"/>
              </a:solidFill>
            </a:endParaRPr>
          </a:p>
        </p:txBody>
      </p:sp>
      <p:sp>
        <p:nvSpPr>
          <p:cNvPr id="1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11" charset="0"/>
                <a:ea typeface="ＭＳ Ｐゴシック" pitchFamily="-111" charset="-128"/>
                <a:cs typeface="ＭＳ Ｐゴシック" pitchFamily="-111" charset="-128"/>
              </a:defRPr>
            </a:lvl1pPr>
          </a:lstStyle>
          <a:p>
            <a:pPr defTabSz="914400" eaLnBrk="0" fontAlgn="base" hangingPunct="0">
              <a:spcBef>
                <a:spcPct val="0"/>
              </a:spcBef>
              <a:spcAft>
                <a:spcPct val="0"/>
              </a:spcAft>
              <a:defRPr/>
            </a:pPr>
            <a:fld id="{C3E2454F-D737-3847-864C-847F770C8BE9}" type="slidenum">
              <a:rPr lang="en-US">
                <a:solidFill>
                  <a:srgbClr val="FFFFFF"/>
                </a:solidFill>
              </a:rPr>
              <a:pPr defTabSz="914400" eaLnBrk="0" fontAlgn="base" hangingPunct="0">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73" r:id="rId4"/>
  </p:sldLayoutIdLst>
  <p:txStyles>
    <p:titleStyle>
      <a:lvl1pPr algn="ctr" rtl="0" eaLnBrk="0" fontAlgn="base" hangingPunct="0">
        <a:spcBef>
          <a:spcPct val="0"/>
        </a:spcBef>
        <a:spcAft>
          <a:spcPct val="0"/>
        </a:spcAft>
        <a:defRPr sz="3200" b="1">
          <a:solidFill>
            <a:schemeClr val="tx2"/>
          </a:solidFill>
          <a:effectLst>
            <a:outerShdw blurRad="38100" dist="38100" dir="2700000" algn="tl">
              <a:srgbClr val="FFFFFF"/>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3200" b="1">
          <a:solidFill>
            <a:schemeClr val="tx2"/>
          </a:solidFill>
          <a:effectLst>
            <a:outerShdw blurRad="38100" dist="38100" dir="2700000" algn="tl">
              <a:srgbClr val="FFFFFF"/>
            </a:outerShdw>
          </a:effectLst>
          <a:latin typeface="Helvetica"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3200" b="1">
          <a:solidFill>
            <a:schemeClr val="tx2"/>
          </a:solidFill>
          <a:effectLst>
            <a:outerShdw blurRad="38100" dist="38100" dir="2700000" algn="tl">
              <a:srgbClr val="FFFFFF"/>
            </a:outerShdw>
          </a:effectLst>
          <a:latin typeface="Helvetica"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3200" b="1">
          <a:solidFill>
            <a:schemeClr val="tx2"/>
          </a:solidFill>
          <a:effectLst>
            <a:outerShdw blurRad="38100" dist="38100" dir="2700000" algn="tl">
              <a:srgbClr val="FFFFFF"/>
            </a:outerShdw>
          </a:effectLst>
          <a:latin typeface="Helvetica"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3200" b="1">
          <a:solidFill>
            <a:schemeClr val="tx2"/>
          </a:solidFill>
          <a:effectLst>
            <a:outerShdw blurRad="38100" dist="38100" dir="2700000" algn="tl">
              <a:srgbClr val="FFFFFF"/>
            </a:outerShdw>
          </a:effectLst>
          <a:latin typeface="Helvetica" pitchFamily="-111"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3200" b="1">
          <a:solidFill>
            <a:schemeClr val="tx2"/>
          </a:solidFill>
          <a:effectLst>
            <a:outerShdw blurRad="38100" dist="38100" dir="2700000" algn="tl">
              <a:srgbClr val="FFFFFF"/>
            </a:outerShdw>
          </a:effectLst>
          <a:latin typeface="Helvetica" pitchFamily="-111" charset="0"/>
        </a:defRPr>
      </a:lvl6pPr>
      <a:lvl7pPr marL="914400" algn="ctr" rtl="0" eaLnBrk="0" fontAlgn="base" hangingPunct="0">
        <a:spcBef>
          <a:spcPct val="0"/>
        </a:spcBef>
        <a:spcAft>
          <a:spcPct val="0"/>
        </a:spcAft>
        <a:defRPr sz="3200" b="1">
          <a:solidFill>
            <a:schemeClr val="tx2"/>
          </a:solidFill>
          <a:effectLst>
            <a:outerShdw blurRad="38100" dist="38100" dir="2700000" algn="tl">
              <a:srgbClr val="FFFFFF"/>
            </a:outerShdw>
          </a:effectLst>
          <a:latin typeface="Helvetica" pitchFamily="-111" charset="0"/>
        </a:defRPr>
      </a:lvl7pPr>
      <a:lvl8pPr marL="1371600" algn="ctr" rtl="0" eaLnBrk="0" fontAlgn="base" hangingPunct="0">
        <a:spcBef>
          <a:spcPct val="0"/>
        </a:spcBef>
        <a:spcAft>
          <a:spcPct val="0"/>
        </a:spcAft>
        <a:defRPr sz="3200" b="1">
          <a:solidFill>
            <a:schemeClr val="tx2"/>
          </a:solidFill>
          <a:effectLst>
            <a:outerShdw blurRad="38100" dist="38100" dir="2700000" algn="tl">
              <a:srgbClr val="FFFFFF"/>
            </a:outerShdw>
          </a:effectLst>
          <a:latin typeface="Helvetica" pitchFamily="-111" charset="0"/>
        </a:defRPr>
      </a:lvl8pPr>
      <a:lvl9pPr marL="1828800" algn="ctr" rtl="0" eaLnBrk="0" fontAlgn="base" hangingPunct="0">
        <a:spcBef>
          <a:spcPct val="0"/>
        </a:spcBef>
        <a:spcAft>
          <a:spcPct val="0"/>
        </a:spcAft>
        <a:defRPr sz="3200" b="1">
          <a:solidFill>
            <a:schemeClr val="tx2"/>
          </a:solidFill>
          <a:effectLst>
            <a:outerShdw blurRad="38100" dist="38100" dir="2700000" algn="tl">
              <a:srgbClr val="FFFFFF"/>
            </a:outerShdw>
          </a:effectLst>
          <a:latin typeface="Helvetica" pitchFamily="-111" charset="0"/>
        </a:defRPr>
      </a:lvl9pPr>
    </p:titleStyle>
    <p:bodyStyle>
      <a:lvl1pPr marL="342900" indent="-342900" algn="l" rtl="0" eaLnBrk="0" fontAlgn="base" hangingPunct="0">
        <a:spcBef>
          <a:spcPct val="20000"/>
        </a:spcBef>
        <a:spcAft>
          <a:spcPct val="0"/>
        </a:spcAft>
        <a:buClr>
          <a:schemeClr val="tx2"/>
        </a:buClr>
        <a:buSzPct val="110000"/>
        <a:buChar char="•"/>
        <a:defRPr sz="2400" b="1">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37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ＭＳ Ｐゴシック"/>
                <a:cs typeface="ＭＳ Ｐゴシック"/>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ＭＳ Ｐゴシック"/>
                <a:cs typeface="ＭＳ Ｐゴシック"/>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ea typeface="ＭＳ Ｐゴシック"/>
                <a:cs typeface="ＭＳ Ｐゴシック"/>
              </a:defRPr>
            </a:lvl1pPr>
          </a:lstStyle>
          <a:p>
            <a:pPr defTabSz="914400" eaLnBrk="0" fontAlgn="base" hangingPunct="0">
              <a:spcBef>
                <a:spcPct val="0"/>
              </a:spcBef>
              <a:spcAft>
                <a:spcPct val="0"/>
              </a:spcAft>
              <a:defRPr/>
            </a:pPr>
            <a:fld id="{07F6AE98-39D0-7D42-A9BB-28EB168E3769}" type="slidenum">
              <a:rPr lang="en-US"/>
              <a:pPr defTabSz="914400" eaLnBrk="0" fontAlgn="base" hangingPunct="0">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11" charset="0"/>
                <a:ea typeface="ＭＳ Ｐゴシック" pitchFamily="-111" charset="-128"/>
                <a:cs typeface="ＭＳ Ｐゴシック" pitchFamily="-111" charset="-128"/>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11" charset="0"/>
                <a:ea typeface="ＭＳ Ｐゴシック" pitchFamily="-111" charset="-128"/>
                <a:cs typeface="ＭＳ Ｐゴシック" pitchFamily="-111" charset="-128"/>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111" charset="0"/>
                <a:ea typeface="ＭＳ Ｐゴシック" pitchFamily="-111" charset="-128"/>
                <a:cs typeface="ＭＳ Ｐゴシック" pitchFamily="-111" charset="-128"/>
              </a:defRPr>
            </a:lvl1pPr>
          </a:lstStyle>
          <a:p>
            <a:pPr defTabSz="914400" eaLnBrk="0" fontAlgn="base" hangingPunct="0">
              <a:spcBef>
                <a:spcPct val="0"/>
              </a:spcBef>
              <a:spcAft>
                <a:spcPct val="0"/>
              </a:spcAft>
              <a:defRPr/>
            </a:pPr>
            <a:fld id="{E3E7CD37-301A-2D47-A1B5-EA90DFC2EDB3}"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72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65" charset="0"/>
                <a:ea typeface="ＭＳ Ｐゴシック" pitchFamily="-65" charset="-128"/>
                <a:cs typeface="ＭＳ Ｐゴシック" pitchFamily="-65" charset="-128"/>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65" charset="0"/>
                <a:ea typeface="ＭＳ Ｐゴシック" pitchFamily="-65" charset="-128"/>
                <a:cs typeface="ＭＳ Ｐゴシック" pitchFamily="-65" charset="-128"/>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65" charset="0"/>
                <a:ea typeface="ＭＳ Ｐゴシック" pitchFamily="-65" charset="-128"/>
                <a:cs typeface="ＭＳ Ｐゴシック" pitchFamily="-65" charset="-128"/>
              </a:defRPr>
            </a:lvl1pPr>
          </a:lstStyle>
          <a:p>
            <a:pPr defTabSz="914400" eaLnBrk="0" fontAlgn="base" hangingPunct="0">
              <a:spcBef>
                <a:spcPct val="0"/>
              </a:spcBef>
              <a:spcAft>
                <a:spcPct val="0"/>
              </a:spcAft>
              <a:defRPr/>
            </a:pPr>
            <a:fld id="{EA0AFD33-3290-4D4A-A46B-299DC6B02F81}" type="slidenum">
              <a:rPr lang="en-US"/>
              <a:pPr defTabSz="914400" eaLnBrk="0" fontAlgn="base" hangingPunct="0">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9.jpeg"/><Relationship Id="rId5" Type="http://schemas.openxmlformats.org/officeDocument/2006/relationships/oleObject" Target="../embeddings/Microsoft_Word_97_-_2004_Document1.doc"/><Relationship Id="rId6" Type="http://schemas.openxmlformats.org/officeDocument/2006/relationships/image" Target="../media/image15.jpeg"/><Relationship Id="rId7" Type="http://schemas.openxmlformats.org/officeDocument/2006/relationships/image" Target="../media/image20.jpe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10.xml"/><Relationship Id="rId3" Type="http://schemas.openxmlformats.org/officeDocument/2006/relationships/oleObject" Target="!OLE_LINK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39700" y="-409575"/>
            <a:ext cx="163513" cy="457200"/>
          </a:xfrm>
          <a:prstGeom prst="rect">
            <a:avLst/>
          </a:prstGeom>
          <a:noFill/>
          <a:ln w="9525">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defRPr/>
            </a:pPr>
            <a:endParaRPr lang="en-US" sz="2400" b="1">
              <a:solidFill>
                <a:srgbClr val="FFFFFF"/>
              </a:solidFill>
              <a:effectLst>
                <a:outerShdw blurRad="38100" dist="38100" dir="2700000" algn="tl">
                  <a:srgbClr val="000000"/>
                </a:outerShdw>
              </a:effectLst>
              <a:ea typeface="ＭＳ Ｐゴシック" pitchFamily="-65" charset="-128"/>
              <a:cs typeface="ＭＳ Ｐゴシック" pitchFamily="-65" charset="-128"/>
            </a:endParaRPr>
          </a:p>
        </p:txBody>
      </p:sp>
      <p:sp>
        <p:nvSpPr>
          <p:cNvPr id="44035" name="Rectangle 3"/>
          <p:cNvSpPr>
            <a:spLocks noGrp="1" noChangeArrowheads="1"/>
          </p:cNvSpPr>
          <p:nvPr>
            <p:ph type="title" idx="4294967295"/>
          </p:nvPr>
        </p:nvSpPr>
        <p:spPr>
          <a:xfrm>
            <a:off x="457200" y="3048000"/>
            <a:ext cx="8229600" cy="1143000"/>
          </a:xfrm>
        </p:spPr>
        <p:txBody>
          <a:bodyPr/>
          <a:lstStyle/>
          <a:p>
            <a:pPr>
              <a:defRPr/>
            </a:pPr>
            <a:r>
              <a:rPr lang="en-US" sz="4000">
                <a:ea typeface="ＭＳ Ｐゴシック" pitchFamily="-65" charset="-128"/>
                <a:cs typeface="ＭＳ Ｐゴシック" pitchFamily="-65" charset="-128"/>
              </a:rPr>
              <a:t>Is there a GOD?</a:t>
            </a:r>
            <a:br>
              <a:rPr lang="en-US" sz="4000">
                <a:ea typeface="ＭＳ Ｐゴシック" pitchFamily="-65" charset="-128"/>
                <a:cs typeface="ＭＳ Ｐゴシック" pitchFamily="-65" charset="-128"/>
              </a:rPr>
            </a:br>
            <a:r>
              <a:rPr lang="en-US" sz="4000">
                <a:ea typeface="ＭＳ Ｐゴシック" pitchFamily="-65" charset="-128"/>
                <a:cs typeface="ＭＳ Ｐゴシック" pitchFamily="-65" charset="-128"/>
              </a:rPr>
              <a:t/>
            </a:r>
            <a:br>
              <a:rPr lang="en-US" sz="4000">
                <a:ea typeface="ＭＳ Ｐゴシック" pitchFamily="-65" charset="-128"/>
                <a:cs typeface="ＭＳ Ｐゴシック" pitchFamily="-65" charset="-128"/>
              </a:rPr>
            </a:br>
            <a:endParaRPr lang="en-US">
              <a:ea typeface="ＭＳ Ｐゴシック" pitchFamily="-65" charset="-128"/>
              <a:cs typeface="ＭＳ Ｐゴシック" pitchFamily="-65" charset="-128"/>
            </a:endParaRPr>
          </a:p>
        </p:txBody>
      </p:sp>
      <p:sp>
        <p:nvSpPr>
          <p:cNvPr id="44036" name="Rectangle 4"/>
          <p:cNvSpPr>
            <a:spLocks noGrp="1" noChangeArrowheads="1"/>
          </p:cNvSpPr>
          <p:nvPr>
            <p:ph type="body" idx="4294967295"/>
          </p:nvPr>
        </p:nvSpPr>
        <p:spPr>
          <a:xfrm>
            <a:off x="990600" y="1524000"/>
            <a:ext cx="8153400" cy="4114800"/>
          </a:xfrm>
        </p:spPr>
        <p:txBody>
          <a:bodyPr/>
          <a:lstStyle/>
          <a:p>
            <a:pPr>
              <a:lnSpc>
                <a:spcPct val="125000"/>
              </a:lnSpc>
              <a:buFontTx/>
              <a:buNone/>
              <a:defRPr/>
            </a:pPr>
            <a:endParaRPr lang="en-US">
              <a:ea typeface="ＭＳ Ｐゴシック" pitchFamily="-65" charset="-128"/>
              <a:cs typeface="ＭＳ Ｐゴシック" pitchFamily="-65" charset="-128"/>
            </a:endParaRPr>
          </a:p>
          <a:p>
            <a:pPr>
              <a:lnSpc>
                <a:spcPct val="125000"/>
              </a:lnSpc>
              <a:buFontTx/>
              <a:buNone/>
              <a:defRPr/>
            </a:pPr>
            <a:endParaRPr lang="en-US">
              <a:ea typeface="ＭＳ Ｐゴシック" pitchFamily="-65" charset="-128"/>
              <a:cs typeface="ＭＳ Ｐゴシック" pitchFamily="-65" charset="-128"/>
            </a:endParaRPr>
          </a:p>
          <a:p>
            <a:pPr>
              <a:lnSpc>
                <a:spcPct val="125000"/>
              </a:lnSpc>
              <a:defRPr/>
            </a:pPr>
            <a:endParaRPr lang="en-US">
              <a:ea typeface="ＭＳ Ｐゴシック" pitchFamily="-65" charset="-128"/>
              <a:cs typeface="ＭＳ Ｐゴシック" pitchFamily="-65" charset="-128"/>
            </a:endParaRPr>
          </a:p>
        </p:txBody>
      </p:sp>
      <p:sp>
        <p:nvSpPr>
          <p:cNvPr id="44037" name="Rectangle 5"/>
          <p:cNvSpPr>
            <a:spLocks noChangeArrowheads="1"/>
          </p:cNvSpPr>
          <p:nvPr/>
        </p:nvSpPr>
        <p:spPr bwMode="auto">
          <a:xfrm>
            <a:off x="7497763" y="784225"/>
            <a:ext cx="163512" cy="457200"/>
          </a:xfrm>
          <a:prstGeom prst="rect">
            <a:avLst/>
          </a:prstGeom>
          <a:noFill/>
          <a:ln w="9525">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defRPr/>
            </a:pPr>
            <a:endParaRPr lang="en-US" sz="2400" b="1">
              <a:solidFill>
                <a:srgbClr val="FFFFFF"/>
              </a:solidFill>
              <a:effectLst>
                <a:outerShdw blurRad="38100" dist="38100" dir="2700000" algn="tl">
                  <a:srgbClr val="000000"/>
                </a:outerShdw>
              </a:effectLst>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946" name="Rectangle 1026"/>
          <p:cNvSpPr>
            <a:spLocks noGrp="1" noChangeArrowheads="1"/>
          </p:cNvSpPr>
          <p:nvPr>
            <p:ph type="ctrTitle"/>
          </p:nvPr>
        </p:nvSpPr>
        <p:spPr>
          <a:xfrm>
            <a:off x="685800" y="2286000"/>
            <a:ext cx="7772400" cy="1143000"/>
          </a:xfrm>
        </p:spPr>
        <p:txBody>
          <a:bodyPr/>
          <a:lstStyle/>
          <a:p>
            <a:pPr eaLnBrk="1" hangingPunct="1">
              <a:defRPr/>
            </a:pPr>
            <a:endParaRPr lang="en-US"/>
          </a:p>
        </p:txBody>
      </p:sp>
      <p:sp>
        <p:nvSpPr>
          <p:cNvPr id="338947" name="Rectangle 1027"/>
          <p:cNvSpPr>
            <a:spLocks noGrp="1" noChangeArrowheads="1"/>
          </p:cNvSpPr>
          <p:nvPr>
            <p:ph type="subTitle" idx="1"/>
          </p:nvPr>
        </p:nvSpPr>
        <p:spPr>
          <a:xfrm>
            <a:off x="1143000" y="4343400"/>
            <a:ext cx="4572000" cy="1752600"/>
          </a:xfrm>
        </p:spPr>
        <p:txBody>
          <a:bodyPr/>
          <a:lstStyle/>
          <a:p>
            <a:pPr eaLnBrk="1" hangingPunct="1">
              <a:defRPr/>
            </a:pPr>
            <a:r>
              <a:rPr lang="en-US"/>
              <a:t>CroFab</a:t>
            </a:r>
          </a:p>
          <a:p>
            <a:pPr eaLnBrk="1" hangingPunct="1">
              <a:defRPr/>
            </a:pPr>
            <a:r>
              <a:rPr lang="en-US"/>
              <a:t>Anti-venin</a:t>
            </a:r>
          </a:p>
        </p:txBody>
      </p:sp>
      <p:pic>
        <p:nvPicPr>
          <p:cNvPr id="215044" name="Picture 1028" descr="ver-sb-helicoptersm"/>
          <p:cNvPicPr>
            <a:picLocks noChangeAspect="1" noChangeArrowheads="1"/>
          </p:cNvPicPr>
          <p:nvPr/>
        </p:nvPicPr>
        <p:blipFill>
          <a:blip r:embed="rId3"/>
          <a:srcRect/>
          <a:stretch>
            <a:fillRect/>
          </a:stretch>
        </p:blipFill>
        <p:spPr bwMode="auto">
          <a:xfrm>
            <a:off x="685800" y="914400"/>
            <a:ext cx="3429000" cy="3292475"/>
          </a:xfrm>
          <a:prstGeom prst="rect">
            <a:avLst/>
          </a:prstGeom>
          <a:noFill/>
          <a:ln w="9525">
            <a:noFill/>
            <a:miter lim="800000"/>
            <a:headEnd/>
            <a:tailEnd/>
          </a:ln>
        </p:spPr>
      </p:pic>
      <p:pic>
        <p:nvPicPr>
          <p:cNvPr id="215045" name="Picture 1029" descr="ver-sb-patient"/>
          <p:cNvPicPr>
            <a:picLocks noChangeAspect="1" noChangeArrowheads="1"/>
          </p:cNvPicPr>
          <p:nvPr/>
        </p:nvPicPr>
        <p:blipFill>
          <a:blip r:embed="rId4"/>
          <a:srcRect/>
          <a:stretch>
            <a:fillRect/>
          </a:stretch>
        </p:blipFill>
        <p:spPr bwMode="auto">
          <a:xfrm>
            <a:off x="4800600" y="762000"/>
            <a:ext cx="2781300" cy="2222500"/>
          </a:xfrm>
          <a:prstGeom prst="rect">
            <a:avLst/>
          </a:prstGeom>
          <a:noFill/>
          <a:ln w="9525">
            <a:noFill/>
            <a:miter lim="800000"/>
            <a:headEnd/>
            <a:tailEnd/>
          </a:ln>
        </p:spPr>
      </p:pic>
      <p:pic>
        <p:nvPicPr>
          <p:cNvPr id="215046" name="Picture 1030" descr="ver-three-sm"/>
          <p:cNvPicPr>
            <a:picLocks noChangeAspect="1" noChangeArrowheads="1"/>
          </p:cNvPicPr>
          <p:nvPr/>
        </p:nvPicPr>
        <p:blipFill>
          <a:blip r:embed="rId5"/>
          <a:srcRect/>
          <a:stretch>
            <a:fillRect/>
          </a:stretch>
        </p:blipFill>
        <p:spPr bwMode="auto">
          <a:xfrm>
            <a:off x="5943600" y="3733800"/>
            <a:ext cx="2755900" cy="2222500"/>
          </a:xfrm>
          <a:prstGeom prst="rect">
            <a:avLst/>
          </a:prstGeom>
          <a:noFill/>
          <a:ln w="9525">
            <a:noFill/>
            <a:miter lim="800000"/>
            <a:headEnd/>
            <a:tailEnd/>
          </a:ln>
        </p:spPr>
      </p:pic>
      <p:sp>
        <p:nvSpPr>
          <p:cNvPr id="215047" name="Rectangle 1031"/>
          <p:cNvSpPr>
            <a:spLocks noChangeArrowheads="1"/>
          </p:cNvSpPr>
          <p:nvPr/>
        </p:nvSpPr>
        <p:spPr bwMode="auto">
          <a:xfrm>
            <a:off x="3514725" y="60325"/>
            <a:ext cx="1936750"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FFFFFF"/>
                </a:solidFill>
                <a:latin typeface="Arial" pitchFamily="-65" charset="0"/>
                <a:ea typeface="ＭＳ Ｐゴシック" pitchFamily="-65" charset="-128"/>
                <a:cs typeface="ＭＳ Ｐゴシック" pitchFamily="-65" charset="-128"/>
              </a:rPr>
              <a:t>Animal Planet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229600" cy="1143000"/>
          </a:xfrm>
        </p:spPr>
        <p:txBody>
          <a:bodyPr/>
          <a:lstStyle/>
          <a:p>
            <a:pPr>
              <a:defRPr/>
            </a:pPr>
            <a:r>
              <a:rPr lang="en-US">
                <a:ea typeface="+mj-ea"/>
                <a:cs typeface="+mj-cs"/>
              </a:rPr>
              <a:t>Animal Planet Doc</a:t>
            </a:r>
          </a:p>
        </p:txBody>
      </p:sp>
      <p:sp>
        <p:nvSpPr>
          <p:cNvPr id="47107" name="Rectangle 3"/>
          <p:cNvSpPr>
            <a:spLocks noGrp="1" noChangeArrowheads="1"/>
          </p:cNvSpPr>
          <p:nvPr>
            <p:ph type="body" idx="1"/>
          </p:nvPr>
        </p:nvSpPr>
        <p:spPr>
          <a:xfrm>
            <a:off x="838200" y="762000"/>
            <a:ext cx="8153400" cy="4114800"/>
          </a:xfrm>
        </p:spPr>
        <p:txBody>
          <a:bodyPr/>
          <a:lstStyle/>
          <a:p>
            <a:pPr>
              <a:buFontTx/>
              <a:buNone/>
              <a:defRPr/>
            </a:pPr>
            <a:endParaRPr lang="en-US">
              <a:ea typeface="+mn-ea"/>
              <a:cs typeface="+mn-cs"/>
            </a:endParaRPr>
          </a:p>
          <a:p>
            <a:pPr>
              <a:defRPr/>
            </a:pPr>
            <a:r>
              <a:rPr lang="en-US">
                <a:ea typeface="+mn-ea"/>
                <a:cs typeface="+mn-cs"/>
              </a:rPr>
              <a:t>Speed is essential</a:t>
            </a:r>
          </a:p>
          <a:p>
            <a:pPr>
              <a:defRPr/>
            </a:pPr>
            <a:r>
              <a:rPr lang="en-US">
                <a:ea typeface="+mn-ea"/>
                <a:cs typeface="+mn-cs"/>
              </a:rPr>
              <a:t>Passive Immunization</a:t>
            </a:r>
          </a:p>
          <a:p>
            <a:pPr>
              <a:defRPr/>
            </a:pPr>
            <a:r>
              <a:rPr lang="en-US">
                <a:ea typeface="+mn-ea"/>
                <a:cs typeface="+mn-cs"/>
              </a:rPr>
              <a:t>Need to act as quickly as possible before venoms can act</a:t>
            </a:r>
          </a:p>
          <a:p>
            <a:pPr>
              <a:defRPr/>
            </a:pPr>
            <a:r>
              <a:rPr lang="en-US">
                <a:ea typeface="+mn-ea"/>
                <a:cs typeface="+mn-cs"/>
              </a:rPr>
              <a:t>Venoms are complex mixtures of proteins</a:t>
            </a:r>
          </a:p>
          <a:p>
            <a:pPr>
              <a:defRPr/>
            </a:pPr>
            <a:endParaRPr lang="en-US">
              <a:ea typeface="+mn-ea"/>
              <a:cs typeface="+mn-cs"/>
            </a:endParaRPr>
          </a:p>
          <a:p>
            <a:pPr>
              <a:defRPr/>
            </a:pPr>
            <a:endParaRPr lang="en-US">
              <a:ea typeface="+mn-ea"/>
              <a:cs typeface="+mn-cs"/>
            </a:endParaRPr>
          </a:p>
          <a:p>
            <a:pPr>
              <a:defRPr/>
            </a:pPr>
            <a:endParaRPr lang="en-US">
              <a:ea typeface="+mn-ea"/>
              <a:cs typeface="+mn-cs"/>
            </a:endParaRPr>
          </a:p>
        </p:txBody>
      </p:sp>
      <p:pic>
        <p:nvPicPr>
          <p:cNvPr id="217092" name="Picture 4"/>
          <p:cNvPicPr>
            <a:picLocks noChangeAspect="1" noChangeArrowheads="1"/>
          </p:cNvPicPr>
          <p:nvPr/>
        </p:nvPicPr>
        <p:blipFill>
          <a:blip r:embed="rId3"/>
          <a:srcRect/>
          <a:stretch>
            <a:fillRect/>
          </a:stretch>
        </p:blipFill>
        <p:spPr bwMode="auto">
          <a:xfrm>
            <a:off x="1295400" y="3733800"/>
            <a:ext cx="2971800" cy="2852738"/>
          </a:xfrm>
          <a:prstGeom prst="rect">
            <a:avLst/>
          </a:prstGeom>
          <a:noFill/>
          <a:ln w="9525">
            <a:noFill/>
            <a:miter lim="800000"/>
            <a:headEnd/>
            <a:tailEnd/>
          </a:ln>
        </p:spPr>
      </p:pic>
      <p:pic>
        <p:nvPicPr>
          <p:cNvPr id="217093" name="Picture 5"/>
          <p:cNvPicPr>
            <a:picLocks noChangeAspect="1" noChangeArrowheads="1"/>
          </p:cNvPicPr>
          <p:nvPr/>
        </p:nvPicPr>
        <p:blipFill>
          <a:blip r:embed="rId4"/>
          <a:srcRect/>
          <a:stretch>
            <a:fillRect/>
          </a:stretch>
        </p:blipFill>
        <p:spPr bwMode="auto">
          <a:xfrm>
            <a:off x="4800600" y="3733800"/>
            <a:ext cx="3543300" cy="283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2286000"/>
            <a:ext cx="7772400" cy="1143000"/>
          </a:xfrm>
        </p:spPr>
        <p:txBody>
          <a:bodyPr/>
          <a:lstStyle/>
          <a:p>
            <a:pPr eaLnBrk="1" hangingPunct="1">
              <a:defRPr/>
            </a:pPr>
            <a:endParaRPr lang="en-US"/>
          </a:p>
        </p:txBody>
      </p:sp>
      <p:sp>
        <p:nvSpPr>
          <p:cNvPr id="340995" name="Rectangle 3"/>
          <p:cNvSpPr>
            <a:spLocks noGrp="1" noChangeArrowheads="1"/>
          </p:cNvSpPr>
          <p:nvPr>
            <p:ph type="subTitle" idx="1"/>
          </p:nvPr>
        </p:nvSpPr>
        <p:spPr/>
        <p:txBody>
          <a:bodyPr/>
          <a:lstStyle/>
          <a:p>
            <a:pPr eaLnBrk="1" hangingPunct="1">
              <a:defRPr/>
            </a:pPr>
            <a:endParaRPr lang="en-US"/>
          </a:p>
        </p:txBody>
      </p:sp>
      <p:pic>
        <p:nvPicPr>
          <p:cNvPr id="219140" name="Picture 5" descr="8ec140870eb1ee6b9fe9c804786af19b"/>
          <p:cNvPicPr>
            <a:picLocks noChangeAspect="1" noChangeArrowheads="1"/>
          </p:cNvPicPr>
          <p:nvPr/>
        </p:nvPicPr>
        <p:blipFill>
          <a:blip r:embed="rId3"/>
          <a:srcRect/>
          <a:stretch>
            <a:fillRect/>
          </a:stretch>
        </p:blipFill>
        <p:spPr bwMode="auto">
          <a:xfrm>
            <a:off x="1395413" y="347663"/>
            <a:ext cx="6351587" cy="6161087"/>
          </a:xfrm>
          <a:prstGeom prst="rect">
            <a:avLst/>
          </a:prstGeom>
          <a:noFill/>
          <a:ln w="9525">
            <a:noFill/>
            <a:miter lim="800000"/>
            <a:headEnd/>
            <a:tailEnd/>
          </a:ln>
        </p:spPr>
      </p:pic>
      <p:sp>
        <p:nvSpPr>
          <p:cNvPr id="219141" name="Rectangle 6"/>
          <p:cNvSpPr>
            <a:spLocks noChangeArrowheads="1"/>
          </p:cNvSpPr>
          <p:nvPr/>
        </p:nvSpPr>
        <p:spPr bwMode="auto">
          <a:xfrm>
            <a:off x="7921625" y="6080125"/>
            <a:ext cx="1284288"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FFFFFF"/>
                </a:solidFill>
                <a:latin typeface="Arial" pitchFamily="-65" charset="0"/>
                <a:ea typeface="ＭＳ Ｐゴシック" pitchFamily="-65" charset="-128"/>
                <a:cs typeface="ＭＳ Ｐゴシック" pitchFamily="-65" charset="-128"/>
              </a:rPr>
              <a:t>Dr. Bush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381000"/>
            <a:ext cx="8458200" cy="1143000"/>
          </a:xfrm>
        </p:spPr>
        <p:txBody>
          <a:bodyPr/>
          <a:lstStyle/>
          <a:p>
            <a:pPr eaLnBrk="1" hangingPunct="1">
              <a:defRPr/>
            </a:pPr>
            <a:r>
              <a:rPr lang="en-US"/>
              <a:t>Famous Faces In Passive Immunity</a:t>
            </a:r>
          </a:p>
        </p:txBody>
      </p:sp>
      <p:sp>
        <p:nvSpPr>
          <p:cNvPr id="221187" name="Rectangle 5"/>
          <p:cNvSpPr>
            <a:spLocks noChangeArrowheads="1"/>
          </p:cNvSpPr>
          <p:nvPr/>
        </p:nvSpPr>
        <p:spPr bwMode="auto">
          <a:xfrm>
            <a:off x="685800" y="5715000"/>
            <a:ext cx="3733800"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FFFF00"/>
                </a:solidFill>
                <a:ea typeface="ＭＳ Ｐゴシック" pitchFamily="-65" charset="-128"/>
                <a:cs typeface="ＭＳ Ｐゴシック" pitchFamily="-65" charset="-128"/>
              </a:rPr>
              <a:t>Balto and Gunnar Kaasen</a:t>
            </a:r>
            <a:r>
              <a:rPr lang="en-US" sz="1300" i="1">
                <a:solidFill>
                  <a:srgbClr val="336699"/>
                </a:solidFill>
                <a:latin typeface="Times New Roman" pitchFamily="-65" charset="0"/>
                <a:ea typeface="ＭＳ Ｐゴシック" pitchFamily="-65" charset="-128"/>
                <a:cs typeface="ＭＳ Ｐゴシック" pitchFamily="-65" charset="-128"/>
              </a:rPr>
              <a:t>.</a:t>
            </a:r>
          </a:p>
        </p:txBody>
      </p:sp>
      <p:sp>
        <p:nvSpPr>
          <p:cNvPr id="221188" name="Rectangle 6"/>
          <p:cNvSpPr>
            <a:spLocks noChangeArrowheads="1"/>
          </p:cNvSpPr>
          <p:nvPr/>
        </p:nvSpPr>
        <p:spPr bwMode="auto">
          <a:xfrm>
            <a:off x="5280025" y="5873750"/>
            <a:ext cx="3097213"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FFFFFF"/>
                </a:solidFill>
                <a:latin typeface="Arial" pitchFamily="-65" charset="0"/>
                <a:ea typeface="ＭＳ Ｐゴシック" pitchFamily="-65" charset="-128"/>
                <a:cs typeface="ＭＳ Ｐゴシック" pitchFamily="-65" charset="-128"/>
              </a:rPr>
              <a:t>EMIL VON BEHRING</a:t>
            </a:r>
          </a:p>
        </p:txBody>
      </p:sp>
      <p:pic>
        <p:nvPicPr>
          <p:cNvPr id="221189" name="Picture 9" descr="behring_postcard"/>
          <p:cNvPicPr>
            <a:picLocks noChangeAspect="1" noChangeArrowheads="1"/>
          </p:cNvPicPr>
          <p:nvPr/>
        </p:nvPicPr>
        <p:blipFill>
          <a:blip r:embed="rId3"/>
          <a:srcRect/>
          <a:stretch>
            <a:fillRect/>
          </a:stretch>
        </p:blipFill>
        <p:spPr bwMode="auto">
          <a:xfrm>
            <a:off x="5562600" y="1654175"/>
            <a:ext cx="2509838" cy="3549650"/>
          </a:xfrm>
          <a:prstGeom prst="rect">
            <a:avLst/>
          </a:prstGeom>
          <a:noFill/>
          <a:ln w="9525">
            <a:noFill/>
            <a:miter lim="800000"/>
            <a:headEnd/>
            <a:tailEnd/>
          </a:ln>
        </p:spPr>
      </p:pic>
      <p:pic>
        <p:nvPicPr>
          <p:cNvPr id="221190" name="Picture 10" descr="Gunnar_Kaasen_with_Balto"/>
          <p:cNvPicPr>
            <a:picLocks noChangeAspect="1" noChangeArrowheads="1"/>
          </p:cNvPicPr>
          <p:nvPr/>
        </p:nvPicPr>
        <p:blipFill>
          <a:blip r:embed="rId4"/>
          <a:srcRect/>
          <a:stretch>
            <a:fillRect/>
          </a:stretch>
        </p:blipFill>
        <p:spPr bwMode="auto">
          <a:xfrm>
            <a:off x="914400" y="1454150"/>
            <a:ext cx="3036888" cy="3948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defRPr/>
            </a:pPr>
            <a:r>
              <a:rPr lang="en-US"/>
              <a:t>Habitat for humanity</a:t>
            </a:r>
          </a:p>
        </p:txBody>
      </p:sp>
      <p:pic>
        <p:nvPicPr>
          <p:cNvPr id="223235" name="Picture 3"/>
          <p:cNvPicPr>
            <a:picLocks noChangeAspect="1" noChangeArrowheads="1"/>
          </p:cNvPicPr>
          <p:nvPr/>
        </p:nvPicPr>
        <p:blipFill>
          <a:blip r:embed="rId3"/>
          <a:srcRect/>
          <a:stretch>
            <a:fillRect/>
          </a:stretch>
        </p:blipFill>
        <p:spPr bwMode="auto">
          <a:xfrm>
            <a:off x="3048000" y="1828800"/>
            <a:ext cx="2743200" cy="1800225"/>
          </a:xfrm>
          <a:prstGeom prst="rect">
            <a:avLst/>
          </a:prstGeom>
          <a:noFill/>
          <a:ln w="9525">
            <a:noFill/>
            <a:miter lim="800000"/>
            <a:headEnd/>
            <a:tailEnd/>
          </a:ln>
        </p:spPr>
      </p:pic>
      <p:sp>
        <p:nvSpPr>
          <p:cNvPr id="223236" name="AutoShape 5"/>
          <p:cNvSpPr>
            <a:spLocks noChangeArrowheads="1"/>
          </p:cNvSpPr>
          <p:nvPr/>
        </p:nvSpPr>
        <p:spPr bwMode="auto">
          <a:xfrm rot="8618197">
            <a:off x="4154488" y="2159000"/>
            <a:ext cx="530225" cy="565150"/>
          </a:xfrm>
          <a:prstGeom prst="rtTriangle">
            <a:avLst/>
          </a:prstGeom>
          <a:solidFill>
            <a:schemeClr val="tx1"/>
          </a:solidFill>
          <a:ln w="9525">
            <a:no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23237" name="Rectangle 6"/>
          <p:cNvSpPr>
            <a:spLocks noChangeArrowheads="1"/>
          </p:cNvSpPr>
          <p:nvPr/>
        </p:nvSpPr>
        <p:spPr bwMode="auto">
          <a:xfrm>
            <a:off x="762000" y="3810000"/>
            <a:ext cx="5195888" cy="579438"/>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3200">
                <a:solidFill>
                  <a:srgbClr val="FFFFFF"/>
                </a:solidFill>
                <a:latin typeface="Arial" pitchFamily="-65" charset="0"/>
                <a:ea typeface="ＭＳ Ｐゴシック" pitchFamily="-65" charset="-128"/>
                <a:cs typeface="ＭＳ Ｐゴシック" pitchFamily="-65" charset="-128"/>
              </a:rPr>
              <a:t>Not equal to antibody binding!</a:t>
            </a: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23238" name="Rectangle 7"/>
          <p:cNvSpPr>
            <a:spLocks noChangeArrowheads="1"/>
          </p:cNvSpPr>
          <p:nvPr/>
        </p:nvSpPr>
        <p:spPr bwMode="auto">
          <a:xfrm>
            <a:off x="6781800" y="4191000"/>
            <a:ext cx="1312863" cy="155575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9600">
                <a:solidFill>
                  <a:srgbClr val="FFFFFF"/>
                </a:solidFill>
                <a:ea typeface="ＭＳ Ｐゴシック" pitchFamily="-65" charset="-128"/>
                <a:cs typeface="ＭＳ Ｐゴシック" pitchFamily="-65" charset="-128"/>
              </a:rPr>
              <a:t>Y</a:t>
            </a: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23239" name="AutoShape 8"/>
          <p:cNvSpPr>
            <a:spLocks noChangeArrowheads="1"/>
          </p:cNvSpPr>
          <p:nvPr/>
        </p:nvSpPr>
        <p:spPr bwMode="auto">
          <a:xfrm>
            <a:off x="7543800" y="4191000"/>
            <a:ext cx="304800" cy="304800"/>
          </a:xfrm>
          <a:prstGeom prst="octagon">
            <a:avLst>
              <a:gd name="adj" fmla="val 29287"/>
            </a:avLst>
          </a:prstGeom>
          <a:solidFill>
            <a:srgbClr val="FF0000"/>
          </a:solidFill>
          <a:ln w="9525">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23240" name="Rectangle 10"/>
          <p:cNvSpPr>
            <a:spLocks noChangeArrowheads="1"/>
          </p:cNvSpPr>
          <p:nvPr/>
        </p:nvSpPr>
        <p:spPr bwMode="auto">
          <a:xfrm>
            <a:off x="993775" y="5638800"/>
            <a:ext cx="7097713" cy="70167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4000">
                <a:solidFill>
                  <a:srgbClr val="FFFFFF"/>
                </a:solidFill>
                <a:latin typeface="Arial" pitchFamily="-65" charset="0"/>
                <a:ea typeface="ＭＳ Ｐゴシック" pitchFamily="-65" charset="-128"/>
                <a:cs typeface="ＭＳ Ｐゴシック" pitchFamily="-65" charset="-128"/>
              </a:rPr>
              <a:t>Why is this distinction important?</a:t>
            </a:r>
            <a:endParaRPr lang="en-US" sz="2400">
              <a:solidFill>
                <a:srgbClr val="FFFFFF"/>
              </a:solidFill>
              <a:latin typeface="Arial"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8371" name="Rectangle 2"/>
          <p:cNvSpPr>
            <a:spLocks noGrp="1" noChangeArrowheads="1"/>
          </p:cNvSpPr>
          <p:nvPr>
            <p:ph type="ctrTitle"/>
          </p:nvPr>
        </p:nvSpPr>
        <p:spPr>
          <a:xfrm>
            <a:off x="685800" y="2286000"/>
            <a:ext cx="7772400" cy="1143000"/>
          </a:xfrm>
        </p:spPr>
        <p:txBody>
          <a:bodyPr/>
          <a:lstStyle/>
          <a:p>
            <a:pPr eaLnBrk="1" hangingPunct="1">
              <a:defRPr/>
            </a:pPr>
            <a:endParaRPr lang="en-US"/>
          </a:p>
        </p:txBody>
      </p:sp>
      <p:sp>
        <p:nvSpPr>
          <p:cNvPr id="698372" name="Rectangle 3"/>
          <p:cNvSpPr>
            <a:spLocks noGrp="1" noChangeArrowheads="1"/>
          </p:cNvSpPr>
          <p:nvPr>
            <p:ph type="subTitle" idx="1"/>
          </p:nvPr>
        </p:nvSpPr>
        <p:spPr/>
        <p:txBody>
          <a:bodyPr/>
          <a:lstStyle/>
          <a:p>
            <a:pPr eaLnBrk="1" hangingPunct="1">
              <a:defRPr/>
            </a:pPr>
            <a:endParaRPr lang="en-US"/>
          </a:p>
        </p:txBody>
      </p:sp>
      <p:pic>
        <p:nvPicPr>
          <p:cNvPr id="225285" name="Picture 4" descr="genentech(3)"/>
          <p:cNvPicPr>
            <a:picLocks noChangeAspect="1" noChangeArrowheads="1"/>
          </p:cNvPicPr>
          <p:nvPr/>
        </p:nvPicPr>
        <p:blipFill>
          <a:blip r:embed="rId4"/>
          <a:srcRect/>
          <a:stretch>
            <a:fillRect/>
          </a:stretch>
        </p:blipFill>
        <p:spPr bwMode="auto">
          <a:xfrm>
            <a:off x="1981200" y="4419600"/>
            <a:ext cx="2819400" cy="2114550"/>
          </a:xfrm>
          <a:prstGeom prst="rect">
            <a:avLst/>
          </a:prstGeom>
          <a:noFill/>
          <a:ln w="9525">
            <a:noFill/>
            <a:miter lim="800000"/>
            <a:headEnd/>
            <a:tailEnd/>
          </a:ln>
        </p:spPr>
      </p:pic>
      <p:graphicFrame>
        <p:nvGraphicFramePr>
          <p:cNvPr id="225282" name="Object 2"/>
          <p:cNvGraphicFramePr>
            <a:graphicFrameLocks noChangeAspect="1"/>
          </p:cNvGraphicFramePr>
          <p:nvPr/>
        </p:nvGraphicFramePr>
        <p:xfrm>
          <a:off x="6934200" y="1600200"/>
          <a:ext cx="7543800" cy="3279775"/>
        </p:xfrm>
        <a:graphic>
          <a:graphicData uri="http://schemas.openxmlformats.org/presentationml/2006/ole">
            <p:oleObj spid="_x0000_s108546" name="Document" r:id="rId5" imgW="5532120" imgH="2405380" progId="Word.Document.8">
              <p:embed/>
            </p:oleObj>
          </a:graphicData>
        </a:graphic>
      </p:graphicFrame>
      <p:sp>
        <p:nvSpPr>
          <p:cNvPr id="225286" name="Line 6"/>
          <p:cNvSpPr>
            <a:spLocks noChangeShapeType="1"/>
          </p:cNvSpPr>
          <p:nvPr/>
        </p:nvSpPr>
        <p:spPr bwMode="auto">
          <a:xfrm>
            <a:off x="6553200" y="2590800"/>
            <a:ext cx="609600" cy="457200"/>
          </a:xfrm>
          <a:prstGeom prst="line">
            <a:avLst/>
          </a:prstGeom>
          <a:noFill/>
          <a:ln w="57150">
            <a:solidFill>
              <a:schemeClr val="tx1"/>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25287" name="Line 7"/>
          <p:cNvSpPr>
            <a:spLocks noChangeShapeType="1"/>
          </p:cNvSpPr>
          <p:nvPr/>
        </p:nvSpPr>
        <p:spPr bwMode="auto">
          <a:xfrm flipH="1">
            <a:off x="5715000" y="3733800"/>
            <a:ext cx="1447800" cy="914400"/>
          </a:xfrm>
          <a:prstGeom prst="line">
            <a:avLst/>
          </a:prstGeom>
          <a:noFill/>
          <a:ln w="57150">
            <a:solidFill>
              <a:schemeClr val="tx1"/>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25288" name="Line 8"/>
          <p:cNvSpPr>
            <a:spLocks noChangeShapeType="1"/>
          </p:cNvSpPr>
          <p:nvPr/>
        </p:nvSpPr>
        <p:spPr bwMode="auto">
          <a:xfrm>
            <a:off x="3810000" y="2362200"/>
            <a:ext cx="762000" cy="0"/>
          </a:xfrm>
          <a:prstGeom prst="line">
            <a:avLst/>
          </a:prstGeom>
          <a:noFill/>
          <a:ln w="57150">
            <a:solidFill>
              <a:schemeClr val="tx1"/>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pic>
        <p:nvPicPr>
          <p:cNvPr id="225289" name="Picture 9" descr="behring_postcard"/>
          <p:cNvPicPr>
            <a:picLocks noChangeAspect="1" noChangeArrowheads="1"/>
          </p:cNvPicPr>
          <p:nvPr/>
        </p:nvPicPr>
        <p:blipFill>
          <a:blip r:embed="rId6"/>
          <a:srcRect/>
          <a:stretch>
            <a:fillRect/>
          </a:stretch>
        </p:blipFill>
        <p:spPr bwMode="auto">
          <a:xfrm>
            <a:off x="838200" y="304800"/>
            <a:ext cx="2101850" cy="2971800"/>
          </a:xfrm>
          <a:prstGeom prst="rect">
            <a:avLst/>
          </a:prstGeom>
          <a:noFill/>
          <a:ln w="9525">
            <a:noFill/>
            <a:miter lim="800000"/>
            <a:headEnd/>
            <a:tailEnd/>
          </a:ln>
        </p:spPr>
      </p:pic>
      <p:pic>
        <p:nvPicPr>
          <p:cNvPr id="225290" name="Picture 10" descr="balto-statue"/>
          <p:cNvPicPr>
            <a:picLocks noChangeAspect="1" noChangeArrowheads="1"/>
          </p:cNvPicPr>
          <p:nvPr/>
        </p:nvPicPr>
        <p:blipFill>
          <a:blip r:embed="rId7"/>
          <a:srcRect/>
          <a:stretch>
            <a:fillRect/>
          </a:stretch>
        </p:blipFill>
        <p:spPr bwMode="auto">
          <a:xfrm>
            <a:off x="4572000" y="381000"/>
            <a:ext cx="2247900" cy="241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TextBox 1"/>
          <p:cNvSpPr txBox="1">
            <a:spLocks noChangeArrowheads="1"/>
          </p:cNvSpPr>
          <p:nvPr/>
        </p:nvSpPr>
        <p:spPr bwMode="auto">
          <a:xfrm>
            <a:off x="1698625" y="2898775"/>
            <a:ext cx="4238625" cy="46196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rPr>
              <a:t>Hypersensitivity related slides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endParaRPr lang="en-US"/>
          </a:p>
        </p:txBody>
      </p:sp>
      <p:sp>
        <p:nvSpPr>
          <p:cNvPr id="228355" name="Rectangle 3"/>
          <p:cNvSpPr>
            <a:spLocks noGrp="1" noChangeArrowheads="1"/>
          </p:cNvSpPr>
          <p:nvPr>
            <p:ph type="body" idx="1"/>
          </p:nvPr>
        </p:nvSpPr>
        <p:spPr/>
        <p:txBody>
          <a:bodyPr/>
          <a:lstStyle/>
          <a:p>
            <a:pPr eaLnBrk="1" hangingPunct="1"/>
            <a:endParaRPr lang="en-US"/>
          </a:p>
        </p:txBody>
      </p:sp>
      <p:pic>
        <p:nvPicPr>
          <p:cNvPr id="228356" name="Picture 4"/>
          <p:cNvPicPr>
            <a:picLocks noChangeAspect="1" noChangeArrowheads="1"/>
          </p:cNvPicPr>
          <p:nvPr/>
        </p:nvPicPr>
        <p:blipFill>
          <a:blip r:embed="rId3"/>
          <a:srcRect/>
          <a:stretch>
            <a:fillRect/>
          </a:stretch>
        </p:blipFill>
        <p:spPr bwMode="auto">
          <a:xfrm>
            <a:off x="1524000" y="190500"/>
            <a:ext cx="4841875"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endParaRPr lang="en-US"/>
          </a:p>
        </p:txBody>
      </p:sp>
      <p:sp>
        <p:nvSpPr>
          <p:cNvPr id="230403" name="Rectangle 3"/>
          <p:cNvSpPr>
            <a:spLocks noGrp="1" noChangeArrowheads="1"/>
          </p:cNvSpPr>
          <p:nvPr>
            <p:ph type="body" idx="1"/>
          </p:nvPr>
        </p:nvSpPr>
        <p:spPr>
          <a:xfrm>
            <a:off x="5562600" y="1676400"/>
            <a:ext cx="7772400" cy="4114800"/>
          </a:xfrm>
        </p:spPr>
        <p:txBody>
          <a:bodyPr/>
          <a:lstStyle/>
          <a:p>
            <a:pPr eaLnBrk="1" hangingPunct="1">
              <a:buFontTx/>
              <a:buNone/>
            </a:pPr>
            <a:r>
              <a:rPr lang="en-US" sz="2000"/>
              <a:t>Type I hypersensitivity</a:t>
            </a:r>
          </a:p>
          <a:p>
            <a:pPr eaLnBrk="1" hangingPunct="1">
              <a:buFontTx/>
              <a:buNone/>
            </a:pPr>
            <a:endParaRPr lang="en-US" sz="2000"/>
          </a:p>
          <a:p>
            <a:pPr eaLnBrk="1" hangingPunct="1">
              <a:buFontTx/>
              <a:buNone/>
            </a:pPr>
            <a:r>
              <a:rPr lang="en-US" sz="2000"/>
              <a:t>Examples-stinging insect</a:t>
            </a:r>
          </a:p>
          <a:p>
            <a:pPr eaLnBrk="1" hangingPunct="1">
              <a:buFontTx/>
              <a:buNone/>
            </a:pPr>
            <a:r>
              <a:rPr lang="en-US" sz="2000"/>
              <a:t>Penicillin, hay fever,</a:t>
            </a:r>
          </a:p>
          <a:p>
            <a:pPr eaLnBrk="1" hangingPunct="1">
              <a:buFontTx/>
              <a:buNone/>
            </a:pPr>
            <a:r>
              <a:rPr lang="en-US" sz="2000"/>
              <a:t>Peanut allergy</a:t>
            </a:r>
          </a:p>
          <a:p>
            <a:pPr eaLnBrk="1" hangingPunct="1">
              <a:buFontTx/>
              <a:buNone/>
            </a:pPr>
            <a:endParaRPr lang="en-US" sz="2000"/>
          </a:p>
          <a:p>
            <a:pPr eaLnBrk="1" hangingPunct="1">
              <a:buFontTx/>
              <a:buNone/>
            </a:pPr>
            <a:r>
              <a:rPr lang="en-US" sz="2000"/>
              <a:t>Memory peg-Xmas tree-</a:t>
            </a:r>
          </a:p>
          <a:p>
            <a:pPr eaLnBrk="1" hangingPunct="1">
              <a:buFontTx/>
              <a:buNone/>
            </a:pPr>
            <a:r>
              <a:rPr lang="en-US" sz="2000"/>
              <a:t>Number 1</a:t>
            </a:r>
            <a:endParaRPr lang="en-US" sz="2800"/>
          </a:p>
          <a:p>
            <a:pPr eaLnBrk="1" hangingPunct="1"/>
            <a:endParaRPr lang="en-US" sz="2800"/>
          </a:p>
        </p:txBody>
      </p:sp>
      <p:pic>
        <p:nvPicPr>
          <p:cNvPr id="230404" name="Picture 4"/>
          <p:cNvPicPr>
            <a:picLocks noChangeAspect="1" noChangeArrowheads="1"/>
          </p:cNvPicPr>
          <p:nvPr/>
        </p:nvPicPr>
        <p:blipFill>
          <a:blip r:embed="rId3"/>
          <a:srcRect/>
          <a:stretch>
            <a:fillRect/>
          </a:stretch>
        </p:blipFill>
        <p:spPr bwMode="auto">
          <a:xfrm>
            <a:off x="0" y="295275"/>
            <a:ext cx="5368925" cy="656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endParaRPr lang="en-US"/>
          </a:p>
        </p:txBody>
      </p:sp>
      <p:sp>
        <p:nvSpPr>
          <p:cNvPr id="232451" name="Rectangle 3"/>
          <p:cNvSpPr>
            <a:spLocks noGrp="1" noChangeArrowheads="1"/>
          </p:cNvSpPr>
          <p:nvPr>
            <p:ph type="body" idx="1"/>
          </p:nvPr>
        </p:nvSpPr>
        <p:spPr>
          <a:xfrm>
            <a:off x="533400" y="5334000"/>
            <a:ext cx="8305800" cy="4114800"/>
          </a:xfrm>
        </p:spPr>
        <p:txBody>
          <a:bodyPr/>
          <a:lstStyle/>
          <a:p>
            <a:pPr eaLnBrk="1" hangingPunct="1">
              <a:buFontTx/>
              <a:buNone/>
            </a:pPr>
            <a:r>
              <a:rPr lang="en-US" sz="2400"/>
              <a:t>Type II hypersensitivity</a:t>
            </a:r>
          </a:p>
          <a:p>
            <a:pPr eaLnBrk="1" hangingPunct="1">
              <a:buFontTx/>
              <a:buNone/>
            </a:pPr>
            <a:r>
              <a:rPr lang="en-US" sz="2400"/>
              <a:t>Examples- Rh, myasthenia gravis </a:t>
            </a:r>
          </a:p>
          <a:p>
            <a:pPr eaLnBrk="1" hangingPunct="1">
              <a:buFontTx/>
              <a:buNone/>
            </a:pPr>
            <a:r>
              <a:rPr lang="en-US" sz="2400"/>
              <a:t>Memory peg-light switch Number 2-on off</a:t>
            </a:r>
            <a:endParaRPr lang="en-US"/>
          </a:p>
        </p:txBody>
      </p:sp>
      <p:pic>
        <p:nvPicPr>
          <p:cNvPr id="232452" name="Picture 4"/>
          <p:cNvPicPr>
            <a:picLocks noChangeAspect="1" noChangeArrowheads="1"/>
          </p:cNvPicPr>
          <p:nvPr/>
        </p:nvPicPr>
        <p:blipFill>
          <a:blip r:embed="rId3"/>
          <a:srcRect/>
          <a:stretch>
            <a:fillRect/>
          </a:stretch>
        </p:blipFill>
        <p:spPr bwMode="auto">
          <a:xfrm>
            <a:off x="914400" y="0"/>
            <a:ext cx="6172200" cy="480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9700" y="-409575"/>
            <a:ext cx="163513" cy="457200"/>
          </a:xfrm>
          <a:prstGeom prst="rect">
            <a:avLst/>
          </a:prstGeom>
          <a:noFill/>
          <a:ln w="9525">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defRPr/>
            </a:pPr>
            <a:endParaRPr lang="en-US" sz="2400" b="1">
              <a:solidFill>
                <a:srgbClr val="FFFFFF"/>
              </a:solidFill>
              <a:effectLst>
                <a:outerShdw blurRad="38100" dist="38100" dir="2700000" algn="tl">
                  <a:srgbClr val="000000"/>
                </a:outerShdw>
              </a:effectLst>
              <a:ea typeface="ＭＳ Ｐゴシック" pitchFamily="-65" charset="-128"/>
              <a:cs typeface="ＭＳ Ｐゴシック" pitchFamily="-65" charset="-128"/>
            </a:endParaRPr>
          </a:p>
        </p:txBody>
      </p:sp>
      <p:sp>
        <p:nvSpPr>
          <p:cNvPr id="46083" name="Rectangle 3"/>
          <p:cNvSpPr>
            <a:spLocks noGrp="1" noChangeArrowheads="1"/>
          </p:cNvSpPr>
          <p:nvPr>
            <p:ph type="title" idx="4294967295"/>
          </p:nvPr>
        </p:nvSpPr>
        <p:spPr>
          <a:xfrm>
            <a:off x="381000" y="3048000"/>
            <a:ext cx="8229600" cy="1143000"/>
          </a:xfrm>
        </p:spPr>
        <p:txBody>
          <a:bodyPr/>
          <a:lstStyle/>
          <a:p>
            <a:pPr>
              <a:defRPr/>
            </a:pPr>
            <a:r>
              <a:rPr lang="en-US" sz="4000">
                <a:ea typeface="ＭＳ Ｐゴシック" pitchFamily="-65" charset="-128"/>
                <a:cs typeface="ＭＳ Ｐゴシック" pitchFamily="-65" charset="-128"/>
              </a:rPr>
              <a:t>Is there a GOD?</a:t>
            </a:r>
            <a:br>
              <a:rPr lang="en-US" sz="4000">
                <a:ea typeface="ＭＳ Ｐゴシック" pitchFamily="-65" charset="-128"/>
                <a:cs typeface="ＭＳ Ｐゴシック" pitchFamily="-65" charset="-128"/>
              </a:rPr>
            </a:br>
            <a:r>
              <a:rPr lang="en-US" sz="4000">
                <a:ea typeface="ＭＳ Ｐゴシック" pitchFamily="-65" charset="-128"/>
                <a:cs typeface="ＭＳ Ｐゴシック" pitchFamily="-65" charset="-128"/>
              </a:rPr>
              <a:t/>
            </a:r>
            <a:br>
              <a:rPr lang="en-US" sz="4000">
                <a:ea typeface="ＭＳ Ｐゴシック" pitchFamily="-65" charset="-128"/>
                <a:cs typeface="ＭＳ Ｐゴシック" pitchFamily="-65" charset="-128"/>
              </a:rPr>
            </a:br>
            <a:r>
              <a:rPr lang="en-US" sz="4000">
                <a:ea typeface="ＭＳ Ｐゴシック" pitchFamily="-65" charset="-128"/>
                <a:cs typeface="ＭＳ Ｐゴシック" pitchFamily="-65" charset="-128"/>
              </a:rPr>
              <a:t>(Generator of Diversity)</a:t>
            </a:r>
            <a:endParaRPr lang="en-US">
              <a:ea typeface="ＭＳ Ｐゴシック" pitchFamily="-65" charset="-128"/>
              <a:cs typeface="ＭＳ Ｐゴシック" pitchFamily="-65" charset="-128"/>
            </a:endParaRPr>
          </a:p>
        </p:txBody>
      </p:sp>
      <p:sp>
        <p:nvSpPr>
          <p:cNvPr id="46084" name="Rectangle 4"/>
          <p:cNvSpPr>
            <a:spLocks noGrp="1" noChangeArrowheads="1"/>
          </p:cNvSpPr>
          <p:nvPr>
            <p:ph type="body" idx="4294967295"/>
          </p:nvPr>
        </p:nvSpPr>
        <p:spPr>
          <a:xfrm>
            <a:off x="990600" y="1524000"/>
            <a:ext cx="8153400" cy="4114800"/>
          </a:xfrm>
        </p:spPr>
        <p:txBody>
          <a:bodyPr/>
          <a:lstStyle/>
          <a:p>
            <a:pPr>
              <a:lnSpc>
                <a:spcPct val="125000"/>
              </a:lnSpc>
              <a:buFontTx/>
              <a:buNone/>
              <a:defRPr/>
            </a:pPr>
            <a:endParaRPr lang="en-US">
              <a:ea typeface="ＭＳ Ｐゴシック" pitchFamily="-65" charset="-128"/>
              <a:cs typeface="ＭＳ Ｐゴシック" pitchFamily="-65" charset="-128"/>
            </a:endParaRPr>
          </a:p>
          <a:p>
            <a:pPr>
              <a:lnSpc>
                <a:spcPct val="125000"/>
              </a:lnSpc>
              <a:buFontTx/>
              <a:buNone/>
              <a:defRPr/>
            </a:pPr>
            <a:endParaRPr lang="en-US">
              <a:ea typeface="ＭＳ Ｐゴシック" pitchFamily="-65" charset="-128"/>
              <a:cs typeface="ＭＳ Ｐゴシック" pitchFamily="-65" charset="-128"/>
            </a:endParaRPr>
          </a:p>
          <a:p>
            <a:pPr>
              <a:lnSpc>
                <a:spcPct val="125000"/>
              </a:lnSpc>
              <a:defRPr/>
            </a:pPr>
            <a:endParaRPr lang="en-US">
              <a:ea typeface="ＭＳ Ｐゴシック" pitchFamily="-65" charset="-128"/>
              <a:cs typeface="ＭＳ Ｐゴシック" pitchFamily="-65" charset="-128"/>
            </a:endParaRPr>
          </a:p>
        </p:txBody>
      </p:sp>
      <p:sp>
        <p:nvSpPr>
          <p:cNvPr id="46085" name="Rectangle 5"/>
          <p:cNvSpPr>
            <a:spLocks noChangeArrowheads="1"/>
          </p:cNvSpPr>
          <p:nvPr/>
        </p:nvSpPr>
        <p:spPr bwMode="auto">
          <a:xfrm>
            <a:off x="7497763" y="784225"/>
            <a:ext cx="163512" cy="457200"/>
          </a:xfrm>
          <a:prstGeom prst="rect">
            <a:avLst/>
          </a:prstGeom>
          <a:noFill/>
          <a:ln w="9525">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defRPr/>
            </a:pPr>
            <a:endParaRPr lang="en-US" sz="2400" b="1">
              <a:solidFill>
                <a:srgbClr val="FFFFFF"/>
              </a:solidFill>
              <a:effectLst>
                <a:outerShdw blurRad="38100" dist="38100" dir="2700000" algn="tl">
                  <a:srgbClr val="000000"/>
                </a:outerShdw>
              </a:effectLst>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endParaRPr lang="en-US"/>
          </a:p>
        </p:txBody>
      </p:sp>
      <p:sp>
        <p:nvSpPr>
          <p:cNvPr id="234499" name="Rectangle 3"/>
          <p:cNvSpPr>
            <a:spLocks noGrp="1" noChangeArrowheads="1"/>
          </p:cNvSpPr>
          <p:nvPr>
            <p:ph type="body" idx="1"/>
          </p:nvPr>
        </p:nvSpPr>
        <p:spPr>
          <a:xfrm>
            <a:off x="5029200" y="2057400"/>
            <a:ext cx="7772400" cy="4114800"/>
          </a:xfrm>
        </p:spPr>
        <p:txBody>
          <a:bodyPr/>
          <a:lstStyle/>
          <a:p>
            <a:pPr eaLnBrk="1" hangingPunct="1">
              <a:buFontTx/>
              <a:buNone/>
            </a:pPr>
            <a:r>
              <a:rPr lang="en-US" sz="2400"/>
              <a:t>Type III hypersensitivity rxn</a:t>
            </a:r>
          </a:p>
          <a:p>
            <a:pPr eaLnBrk="1" hangingPunct="1">
              <a:buFontTx/>
              <a:buNone/>
            </a:pPr>
            <a:r>
              <a:rPr lang="en-US" sz="2400"/>
              <a:t>Examples-</a:t>
            </a:r>
          </a:p>
          <a:p>
            <a:pPr eaLnBrk="1" hangingPunct="1">
              <a:buFontTx/>
              <a:buNone/>
            </a:pPr>
            <a:r>
              <a:rPr lang="en-US" sz="2400"/>
              <a:t>serum sickness-horse serum</a:t>
            </a:r>
          </a:p>
          <a:p>
            <a:pPr eaLnBrk="1" hangingPunct="1">
              <a:buFontTx/>
              <a:buNone/>
            </a:pPr>
            <a:r>
              <a:rPr lang="en-US" sz="2400"/>
              <a:t>Lupus, </a:t>
            </a:r>
            <a:r>
              <a:rPr lang="en-US" sz="2400">
                <a:solidFill>
                  <a:srgbClr val="000000"/>
                </a:solidFill>
              </a:rPr>
              <a:t>Post-streptococcal </a:t>
            </a:r>
          </a:p>
          <a:p>
            <a:pPr eaLnBrk="1" hangingPunct="1">
              <a:buFontTx/>
              <a:buNone/>
            </a:pPr>
            <a:r>
              <a:rPr lang="en-US" sz="2400">
                <a:solidFill>
                  <a:srgbClr val="000000"/>
                </a:solidFill>
              </a:rPr>
              <a:t>glomerulonephritis</a:t>
            </a:r>
            <a:endParaRPr lang="en-US" sz="2400"/>
          </a:p>
          <a:p>
            <a:pPr eaLnBrk="1" hangingPunct="1">
              <a:buFontTx/>
              <a:buNone/>
            </a:pPr>
            <a:endParaRPr lang="en-US" sz="2400"/>
          </a:p>
          <a:p>
            <a:pPr eaLnBrk="1" hangingPunct="1">
              <a:buFontTx/>
              <a:buNone/>
            </a:pPr>
            <a:r>
              <a:rPr lang="en-US" sz="2400"/>
              <a:t>Memory Peg-stool with 3 legs</a:t>
            </a:r>
          </a:p>
        </p:txBody>
      </p:sp>
      <p:pic>
        <p:nvPicPr>
          <p:cNvPr id="234500" name="Picture 4"/>
          <p:cNvPicPr>
            <a:picLocks noChangeAspect="1" noChangeArrowheads="1"/>
          </p:cNvPicPr>
          <p:nvPr/>
        </p:nvPicPr>
        <p:blipFill>
          <a:blip r:embed="rId3"/>
          <a:srcRect/>
          <a:stretch>
            <a:fillRect/>
          </a:stretch>
        </p:blipFill>
        <p:spPr bwMode="auto">
          <a:xfrm>
            <a:off x="304800" y="401638"/>
            <a:ext cx="4621213" cy="605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endParaRPr lang="en-US"/>
          </a:p>
        </p:txBody>
      </p:sp>
      <p:sp>
        <p:nvSpPr>
          <p:cNvPr id="236547" name="Rectangle 3"/>
          <p:cNvSpPr>
            <a:spLocks noGrp="1" noChangeArrowheads="1"/>
          </p:cNvSpPr>
          <p:nvPr>
            <p:ph type="body" idx="1"/>
          </p:nvPr>
        </p:nvSpPr>
        <p:spPr>
          <a:xfrm>
            <a:off x="1371600" y="5410200"/>
            <a:ext cx="7772400" cy="4114800"/>
          </a:xfrm>
        </p:spPr>
        <p:txBody>
          <a:bodyPr/>
          <a:lstStyle/>
          <a:p>
            <a:pPr eaLnBrk="1" hangingPunct="1">
              <a:buFontTx/>
              <a:buNone/>
            </a:pPr>
            <a:r>
              <a:rPr lang="en-US" sz="2400"/>
              <a:t>Type IV hypersensitivity reaction</a:t>
            </a:r>
          </a:p>
          <a:p>
            <a:pPr eaLnBrk="1" hangingPunct="1">
              <a:buFontTx/>
              <a:buNone/>
            </a:pPr>
            <a:r>
              <a:rPr lang="en-US" sz="2400"/>
              <a:t>Examples-TB skin test, poison ivy, Ni rxn</a:t>
            </a:r>
          </a:p>
          <a:p>
            <a:pPr eaLnBrk="1" hangingPunct="1">
              <a:buFontTx/>
              <a:buNone/>
            </a:pPr>
            <a:r>
              <a:rPr lang="en-US" sz="2400"/>
              <a:t>Memory Peg-rollerskate-4 wheels-with </a:t>
            </a:r>
            <a:r>
              <a:rPr lang="en-US" sz="2400" b="1"/>
              <a:t>T</a:t>
            </a:r>
            <a:r>
              <a:rPr lang="en-US" sz="2400"/>
              <a:t> shirt</a:t>
            </a:r>
          </a:p>
        </p:txBody>
      </p:sp>
      <p:pic>
        <p:nvPicPr>
          <p:cNvPr id="236548" name="Picture 4"/>
          <p:cNvPicPr>
            <a:picLocks noChangeAspect="1" noChangeArrowheads="1"/>
          </p:cNvPicPr>
          <p:nvPr/>
        </p:nvPicPr>
        <p:blipFill>
          <a:blip r:embed="rId3"/>
          <a:srcRect/>
          <a:stretch>
            <a:fillRect/>
          </a:stretch>
        </p:blipFill>
        <p:spPr bwMode="auto">
          <a:xfrm>
            <a:off x="228600" y="0"/>
            <a:ext cx="6934200" cy="531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685800" y="2286000"/>
            <a:ext cx="7772400" cy="1143000"/>
          </a:xfrm>
        </p:spPr>
        <p:txBody>
          <a:bodyPr/>
          <a:lstStyle/>
          <a:p>
            <a:pPr eaLnBrk="1" hangingPunct="1"/>
            <a:endParaRPr lang="en-US"/>
          </a:p>
        </p:txBody>
      </p:sp>
      <p:sp>
        <p:nvSpPr>
          <p:cNvPr id="238595" name="Rectangle 3"/>
          <p:cNvSpPr>
            <a:spLocks noGrp="1" noChangeArrowheads="1"/>
          </p:cNvSpPr>
          <p:nvPr>
            <p:ph type="subTitle" idx="1"/>
          </p:nvPr>
        </p:nvSpPr>
        <p:spPr/>
        <p:txBody>
          <a:bodyPr/>
          <a:lstStyle/>
          <a:p>
            <a:pPr eaLnBrk="1" hangingPunct="1"/>
            <a:endParaRPr lang="en-US"/>
          </a:p>
        </p:txBody>
      </p:sp>
      <p:pic>
        <p:nvPicPr>
          <p:cNvPr id="238596" name="Picture 4" descr="05"/>
          <p:cNvPicPr>
            <a:picLocks noChangeAspect="1" noChangeArrowheads="1"/>
          </p:cNvPicPr>
          <p:nvPr/>
        </p:nvPicPr>
        <p:blipFill>
          <a:blip r:embed="rId3"/>
          <a:srcRect/>
          <a:stretch>
            <a:fillRect/>
          </a:stretch>
        </p:blipFill>
        <p:spPr bwMode="auto">
          <a:xfrm>
            <a:off x="2667000" y="228600"/>
            <a:ext cx="3832225" cy="6256338"/>
          </a:xfrm>
          <a:prstGeom prst="rect">
            <a:avLst/>
          </a:prstGeom>
          <a:noFill/>
          <a:ln w="9525">
            <a:noFill/>
            <a:miter lim="800000"/>
            <a:headEnd/>
            <a:tailEnd/>
          </a:ln>
        </p:spPr>
      </p:pic>
      <p:pic>
        <p:nvPicPr>
          <p:cNvPr id="238597" name="Picture 5"/>
          <p:cNvPicPr>
            <a:picLocks noChangeAspect="1" noChangeArrowheads="1"/>
          </p:cNvPicPr>
          <p:nvPr/>
        </p:nvPicPr>
        <p:blipFill>
          <a:blip r:embed="rId4"/>
          <a:srcRect/>
          <a:stretch>
            <a:fillRect/>
          </a:stretch>
        </p:blipFill>
        <p:spPr bwMode="auto">
          <a:xfrm>
            <a:off x="685800" y="1371600"/>
            <a:ext cx="2994025" cy="4165600"/>
          </a:xfrm>
          <a:prstGeom prst="rect">
            <a:avLst/>
          </a:prstGeom>
          <a:noFill/>
          <a:ln w="9525">
            <a:noFill/>
            <a:miter lim="800000"/>
            <a:headEnd/>
            <a:tailEnd/>
          </a:ln>
        </p:spPr>
      </p:pic>
      <p:pic>
        <p:nvPicPr>
          <p:cNvPr id="238598" name="Picture 6"/>
          <p:cNvPicPr>
            <a:picLocks noChangeAspect="1" noChangeArrowheads="1"/>
          </p:cNvPicPr>
          <p:nvPr/>
        </p:nvPicPr>
        <p:blipFill>
          <a:blip r:embed="rId5"/>
          <a:srcRect/>
          <a:stretch>
            <a:fillRect/>
          </a:stretch>
        </p:blipFill>
        <p:spPr bwMode="auto">
          <a:xfrm>
            <a:off x="7010400" y="30480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endParaRPr lang="en-US"/>
          </a:p>
        </p:txBody>
      </p:sp>
      <p:sp>
        <p:nvSpPr>
          <p:cNvPr id="240643" name="Rectangle 3"/>
          <p:cNvSpPr>
            <a:spLocks noGrp="1" noChangeArrowheads="1"/>
          </p:cNvSpPr>
          <p:nvPr>
            <p:ph type="body" idx="1"/>
          </p:nvPr>
        </p:nvSpPr>
        <p:spPr/>
        <p:txBody>
          <a:bodyPr/>
          <a:lstStyle/>
          <a:p>
            <a:pPr eaLnBrk="1" hangingPunct="1"/>
            <a:endParaRPr lang="en-US"/>
          </a:p>
        </p:txBody>
      </p:sp>
      <p:pic>
        <p:nvPicPr>
          <p:cNvPr id="240644" name="Picture 4"/>
          <p:cNvPicPr>
            <a:picLocks noChangeAspect="1" noChangeArrowheads="1"/>
          </p:cNvPicPr>
          <p:nvPr/>
        </p:nvPicPr>
        <p:blipFill>
          <a:blip r:embed="rId2"/>
          <a:srcRect/>
          <a:stretch>
            <a:fillRect/>
          </a:stretch>
        </p:blipFill>
        <p:spPr bwMode="auto">
          <a:xfrm>
            <a:off x="838200" y="609600"/>
            <a:ext cx="6934200" cy="59483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381000"/>
            <a:ext cx="8077200" cy="1066800"/>
          </a:xfrm>
        </p:spPr>
        <p:txBody>
          <a:bodyPr/>
          <a:lstStyle/>
          <a:p>
            <a:pPr>
              <a:defRPr/>
            </a:pPr>
            <a:r>
              <a:rPr lang="en-US" sz="4000">
                <a:ea typeface="+mj-ea"/>
                <a:cs typeface="+mj-cs"/>
              </a:rPr>
              <a:t>Why use Myelomas to Determine the Structure of Immunogloublins?</a:t>
            </a:r>
            <a:endParaRPr lang="en-US" sz="4800">
              <a:ea typeface="+mj-ea"/>
              <a:cs typeface="+mj-cs"/>
            </a:endParaRPr>
          </a:p>
        </p:txBody>
      </p:sp>
      <p:sp>
        <p:nvSpPr>
          <p:cNvPr id="62467" name="Rectangle 3"/>
          <p:cNvSpPr>
            <a:spLocks noGrp="1" noChangeArrowheads="1"/>
          </p:cNvSpPr>
          <p:nvPr>
            <p:ph type="body" idx="1"/>
          </p:nvPr>
        </p:nvSpPr>
        <p:spPr>
          <a:xfrm>
            <a:off x="495300" y="1676400"/>
            <a:ext cx="8153400" cy="4114800"/>
          </a:xfrm>
        </p:spPr>
        <p:txBody>
          <a:bodyPr/>
          <a:lstStyle/>
          <a:p>
            <a:pPr>
              <a:buFontTx/>
              <a:buNone/>
              <a:defRPr/>
            </a:pPr>
            <a:endParaRPr lang="en-US" sz="2800">
              <a:ea typeface="+mn-ea"/>
              <a:cs typeface="+mn-cs"/>
            </a:endParaRPr>
          </a:p>
          <a:p>
            <a:pPr>
              <a:defRPr/>
            </a:pPr>
            <a:r>
              <a:rPr lang="en-US" sz="2800">
                <a:ea typeface="+mn-ea"/>
                <a:cs typeface="+mn-cs"/>
              </a:rPr>
              <a:t>Myelomas or Plasmacytomas</a:t>
            </a:r>
          </a:p>
          <a:p>
            <a:pPr>
              <a:buFontTx/>
              <a:buNone/>
              <a:defRPr/>
            </a:pPr>
            <a:endParaRPr lang="en-US" sz="2800">
              <a:ea typeface="+mn-ea"/>
              <a:cs typeface="+mn-cs"/>
            </a:endParaRPr>
          </a:p>
          <a:p>
            <a:pPr>
              <a:defRPr/>
            </a:pPr>
            <a:endParaRPr lang="en-US" sz="2800">
              <a:ea typeface="+mn-ea"/>
              <a:cs typeface="+mn-cs"/>
            </a:endParaRPr>
          </a:p>
          <a:p>
            <a:pPr>
              <a:buFontTx/>
              <a:buNone/>
              <a:defRPr/>
            </a:pPr>
            <a:r>
              <a:rPr lang="en-US" sz="3600">
                <a:ea typeface="+mn-ea"/>
                <a:cs typeface="+mn-cs"/>
              </a:rPr>
              <a:t>Normal</a:t>
            </a:r>
          </a:p>
        </p:txBody>
      </p:sp>
      <p:grpSp>
        <p:nvGrpSpPr>
          <p:cNvPr id="2" name="Group 4"/>
          <p:cNvGrpSpPr>
            <a:grpSpLocks/>
          </p:cNvGrpSpPr>
          <p:nvPr/>
        </p:nvGrpSpPr>
        <p:grpSpPr bwMode="auto">
          <a:xfrm>
            <a:off x="838200" y="4419600"/>
            <a:ext cx="996950" cy="1495425"/>
            <a:chOff x="768" y="1510"/>
            <a:chExt cx="628" cy="942"/>
          </a:xfrm>
        </p:grpSpPr>
        <p:grpSp>
          <p:nvGrpSpPr>
            <p:cNvPr id="3" name="Group 5"/>
            <p:cNvGrpSpPr>
              <a:grpSpLocks/>
            </p:cNvGrpSpPr>
            <p:nvPr/>
          </p:nvGrpSpPr>
          <p:grpSpPr bwMode="auto">
            <a:xfrm>
              <a:off x="864" y="1510"/>
              <a:ext cx="480" cy="602"/>
              <a:chOff x="816" y="1510"/>
              <a:chExt cx="480" cy="602"/>
            </a:xfrm>
          </p:grpSpPr>
          <p:sp>
            <p:nvSpPr>
              <p:cNvPr id="242185" name="Oval 6"/>
              <p:cNvSpPr>
                <a:spLocks noChangeArrowheads="1"/>
              </p:cNvSpPr>
              <p:nvPr/>
            </p:nvSpPr>
            <p:spPr bwMode="auto">
              <a:xfrm>
                <a:off x="816" y="1510"/>
                <a:ext cx="480" cy="602"/>
              </a:xfrm>
              <a:prstGeom prst="ellipse">
                <a:avLst/>
              </a:prstGeom>
              <a:solidFill>
                <a:schemeClr val="bg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86" name="Oval 7"/>
              <p:cNvSpPr>
                <a:spLocks noChangeArrowheads="1"/>
              </p:cNvSpPr>
              <p:nvPr/>
            </p:nvSpPr>
            <p:spPr bwMode="auto">
              <a:xfrm>
                <a:off x="890" y="1558"/>
                <a:ext cx="336" cy="336"/>
              </a:xfrm>
              <a:prstGeom prst="ellipse">
                <a:avLst/>
              </a:prstGeom>
              <a:solidFill>
                <a:schemeClr val="bg1">
                  <a:alpha val="74901"/>
                </a:scheme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87" name="Oval 8"/>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88" name="Oval 9"/>
              <p:cNvSpPr>
                <a:spLocks noChangeAspect="1" noChangeArrowheads="1"/>
              </p:cNvSpPr>
              <p:nvPr/>
            </p:nvSpPr>
            <p:spPr bwMode="auto">
              <a:xfrm>
                <a:off x="1005" y="1678"/>
                <a:ext cx="104" cy="104"/>
              </a:xfrm>
              <a:prstGeom prst="ellipse">
                <a:avLst/>
              </a:prstGeom>
              <a:solidFill>
                <a:schemeClr val="bg1">
                  <a:alpha val="50195"/>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4" name="Group 10"/>
            <p:cNvGrpSpPr>
              <a:grpSpLocks/>
            </p:cNvGrpSpPr>
            <p:nvPr/>
          </p:nvGrpSpPr>
          <p:grpSpPr bwMode="auto">
            <a:xfrm rot="3000000">
              <a:off x="782" y="2208"/>
              <a:ext cx="168" cy="196"/>
              <a:chOff x="419" y="2016"/>
              <a:chExt cx="168" cy="196"/>
            </a:xfrm>
          </p:grpSpPr>
          <p:sp>
            <p:nvSpPr>
              <p:cNvPr id="242180" name="Line 1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81" name="Line 1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82" name="AutoShape 13"/>
              <p:cNvSpPr>
                <a:spLocks noChangeArrowheads="1"/>
              </p:cNvSpPr>
              <p:nvPr/>
            </p:nvSpPr>
            <p:spPr bwMode="auto">
              <a:xfrm>
                <a:off x="480" y="2016"/>
                <a:ext cx="48" cy="109"/>
              </a:xfrm>
              <a:prstGeom prst="roundRect">
                <a:avLst>
                  <a:gd name="adj" fmla="val 16667"/>
                </a:avLst>
              </a:pr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83" name="Freeform 1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84" name="Freeform 1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5" name="Group 16"/>
            <p:cNvGrpSpPr>
              <a:grpSpLocks/>
            </p:cNvGrpSpPr>
            <p:nvPr/>
          </p:nvGrpSpPr>
          <p:grpSpPr bwMode="auto">
            <a:xfrm>
              <a:off x="1008" y="2256"/>
              <a:ext cx="168" cy="196"/>
              <a:chOff x="419" y="2016"/>
              <a:chExt cx="168" cy="196"/>
            </a:xfrm>
          </p:grpSpPr>
          <p:sp>
            <p:nvSpPr>
              <p:cNvPr id="242175" name="Line 1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76" name="Line 1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77" name="AutoShape 19"/>
              <p:cNvSpPr>
                <a:spLocks noChangeArrowheads="1"/>
              </p:cNvSpPr>
              <p:nvPr/>
            </p:nvSpPr>
            <p:spPr bwMode="auto">
              <a:xfrm>
                <a:off x="480" y="2016"/>
                <a:ext cx="48" cy="109"/>
              </a:xfrm>
              <a:prstGeom prst="roundRect">
                <a:avLst>
                  <a:gd name="adj" fmla="val 16667"/>
                </a:avLst>
              </a:pr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78" name="Freeform 2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79" name="Freeform 2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6" name="Group 22"/>
            <p:cNvGrpSpPr>
              <a:grpSpLocks/>
            </p:cNvGrpSpPr>
            <p:nvPr/>
          </p:nvGrpSpPr>
          <p:grpSpPr bwMode="auto">
            <a:xfrm rot="-3000000">
              <a:off x="1214" y="2208"/>
              <a:ext cx="168" cy="196"/>
              <a:chOff x="419" y="2016"/>
              <a:chExt cx="168" cy="196"/>
            </a:xfrm>
          </p:grpSpPr>
          <p:sp>
            <p:nvSpPr>
              <p:cNvPr id="242170" name="Line 2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71" name="Line 2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72" name="AutoShape 25"/>
              <p:cNvSpPr>
                <a:spLocks noChangeArrowheads="1"/>
              </p:cNvSpPr>
              <p:nvPr/>
            </p:nvSpPr>
            <p:spPr bwMode="auto">
              <a:xfrm>
                <a:off x="480" y="2016"/>
                <a:ext cx="48" cy="109"/>
              </a:xfrm>
              <a:prstGeom prst="roundRect">
                <a:avLst>
                  <a:gd name="adj" fmla="val 16667"/>
                </a:avLst>
              </a:pr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73" name="Freeform 2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74" name="Freeform 2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2168" name="Freeform 28"/>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69" name="Freeform 29"/>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solidFill>
              <a:schemeClr val="bg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7" name="Group 30"/>
          <p:cNvGrpSpPr>
            <a:grpSpLocks/>
          </p:cNvGrpSpPr>
          <p:nvPr/>
        </p:nvGrpSpPr>
        <p:grpSpPr bwMode="auto">
          <a:xfrm>
            <a:off x="7391400" y="4038600"/>
            <a:ext cx="996950" cy="1495425"/>
            <a:chOff x="768" y="1510"/>
            <a:chExt cx="628" cy="942"/>
          </a:xfrm>
        </p:grpSpPr>
        <p:grpSp>
          <p:nvGrpSpPr>
            <p:cNvPr id="8" name="Group 31"/>
            <p:cNvGrpSpPr>
              <a:grpSpLocks/>
            </p:cNvGrpSpPr>
            <p:nvPr/>
          </p:nvGrpSpPr>
          <p:grpSpPr bwMode="auto">
            <a:xfrm>
              <a:off x="864" y="1510"/>
              <a:ext cx="480" cy="602"/>
              <a:chOff x="816" y="1510"/>
              <a:chExt cx="480" cy="602"/>
            </a:xfrm>
          </p:grpSpPr>
          <p:sp>
            <p:nvSpPr>
              <p:cNvPr id="242160" name="Oval 32"/>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61" name="Oval 33"/>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62" name="Oval 34"/>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63" name="Oval 35"/>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9" name="Group 36"/>
            <p:cNvGrpSpPr>
              <a:grpSpLocks/>
            </p:cNvGrpSpPr>
            <p:nvPr/>
          </p:nvGrpSpPr>
          <p:grpSpPr bwMode="auto">
            <a:xfrm rot="3000000">
              <a:off x="782" y="2208"/>
              <a:ext cx="168" cy="196"/>
              <a:chOff x="419" y="2016"/>
              <a:chExt cx="168" cy="196"/>
            </a:xfrm>
          </p:grpSpPr>
          <p:sp>
            <p:nvSpPr>
              <p:cNvPr id="242155" name="Line 3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56" name="Line 3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57" name="AutoShape 39"/>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58" name="Freeform 4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59" name="Freeform 4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0" name="Group 42"/>
            <p:cNvGrpSpPr>
              <a:grpSpLocks/>
            </p:cNvGrpSpPr>
            <p:nvPr/>
          </p:nvGrpSpPr>
          <p:grpSpPr bwMode="auto">
            <a:xfrm>
              <a:off x="1008" y="2256"/>
              <a:ext cx="168" cy="196"/>
              <a:chOff x="419" y="2016"/>
              <a:chExt cx="168" cy="196"/>
            </a:xfrm>
          </p:grpSpPr>
          <p:sp>
            <p:nvSpPr>
              <p:cNvPr id="242150" name="Line 4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51" name="Line 4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52" name="AutoShape 45"/>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53" name="Freeform 4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54" name="Freeform 4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1" name="Group 48"/>
            <p:cNvGrpSpPr>
              <a:grpSpLocks/>
            </p:cNvGrpSpPr>
            <p:nvPr/>
          </p:nvGrpSpPr>
          <p:grpSpPr bwMode="auto">
            <a:xfrm rot="-3000000">
              <a:off x="1214" y="2208"/>
              <a:ext cx="168" cy="196"/>
              <a:chOff x="419" y="2016"/>
              <a:chExt cx="168" cy="196"/>
            </a:xfrm>
          </p:grpSpPr>
          <p:sp>
            <p:nvSpPr>
              <p:cNvPr id="242145" name="Line 4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46" name="Line 5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47" name="AutoShape 5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48" name="Freeform 5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49" name="Freeform 5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2143" name="Freeform 54"/>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44" name="Freeform 55"/>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2" name="Group 56"/>
          <p:cNvGrpSpPr>
            <a:grpSpLocks/>
          </p:cNvGrpSpPr>
          <p:nvPr/>
        </p:nvGrpSpPr>
        <p:grpSpPr bwMode="auto">
          <a:xfrm>
            <a:off x="6705600" y="2681288"/>
            <a:ext cx="996950" cy="1495425"/>
            <a:chOff x="768" y="1510"/>
            <a:chExt cx="628" cy="942"/>
          </a:xfrm>
        </p:grpSpPr>
        <p:grpSp>
          <p:nvGrpSpPr>
            <p:cNvPr id="13" name="Group 57"/>
            <p:cNvGrpSpPr>
              <a:grpSpLocks/>
            </p:cNvGrpSpPr>
            <p:nvPr/>
          </p:nvGrpSpPr>
          <p:grpSpPr bwMode="auto">
            <a:xfrm>
              <a:off x="864" y="1510"/>
              <a:ext cx="480" cy="602"/>
              <a:chOff x="816" y="1510"/>
              <a:chExt cx="480" cy="602"/>
            </a:xfrm>
          </p:grpSpPr>
          <p:sp>
            <p:nvSpPr>
              <p:cNvPr id="242135" name="Oval 58"/>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36" name="Oval 59"/>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37" name="Oval 60"/>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38" name="Oval 61"/>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4" name="Group 62"/>
            <p:cNvGrpSpPr>
              <a:grpSpLocks/>
            </p:cNvGrpSpPr>
            <p:nvPr/>
          </p:nvGrpSpPr>
          <p:grpSpPr bwMode="auto">
            <a:xfrm rot="3000000">
              <a:off x="782" y="2208"/>
              <a:ext cx="168" cy="196"/>
              <a:chOff x="419" y="2016"/>
              <a:chExt cx="168" cy="196"/>
            </a:xfrm>
          </p:grpSpPr>
          <p:sp>
            <p:nvSpPr>
              <p:cNvPr id="242130" name="Line 6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31" name="Line 6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32" name="AutoShape 65"/>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33" name="Freeform 6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34" name="Freeform 6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5" name="Group 68"/>
            <p:cNvGrpSpPr>
              <a:grpSpLocks/>
            </p:cNvGrpSpPr>
            <p:nvPr/>
          </p:nvGrpSpPr>
          <p:grpSpPr bwMode="auto">
            <a:xfrm>
              <a:off x="1008" y="2256"/>
              <a:ext cx="168" cy="196"/>
              <a:chOff x="419" y="2016"/>
              <a:chExt cx="168" cy="196"/>
            </a:xfrm>
          </p:grpSpPr>
          <p:sp>
            <p:nvSpPr>
              <p:cNvPr id="242125" name="Line 6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26" name="Line 7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27" name="AutoShape 7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28" name="Freeform 7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29" name="Freeform 7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6" name="Group 74"/>
            <p:cNvGrpSpPr>
              <a:grpSpLocks/>
            </p:cNvGrpSpPr>
            <p:nvPr/>
          </p:nvGrpSpPr>
          <p:grpSpPr bwMode="auto">
            <a:xfrm rot="-3000000">
              <a:off x="1214" y="2208"/>
              <a:ext cx="168" cy="196"/>
              <a:chOff x="419" y="2016"/>
              <a:chExt cx="168" cy="196"/>
            </a:xfrm>
          </p:grpSpPr>
          <p:sp>
            <p:nvSpPr>
              <p:cNvPr id="242120" name="Line 7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21" name="Line 7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22" name="AutoShape 7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23" name="Freeform 7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24" name="Freeform 7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2118" name="Freeform 80"/>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19" name="Freeform 81"/>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7" name="Group 82"/>
          <p:cNvGrpSpPr>
            <a:grpSpLocks/>
          </p:cNvGrpSpPr>
          <p:nvPr/>
        </p:nvGrpSpPr>
        <p:grpSpPr bwMode="auto">
          <a:xfrm>
            <a:off x="6172200" y="3429000"/>
            <a:ext cx="996950" cy="1495425"/>
            <a:chOff x="768" y="1510"/>
            <a:chExt cx="628" cy="942"/>
          </a:xfrm>
        </p:grpSpPr>
        <p:grpSp>
          <p:nvGrpSpPr>
            <p:cNvPr id="18" name="Group 83"/>
            <p:cNvGrpSpPr>
              <a:grpSpLocks/>
            </p:cNvGrpSpPr>
            <p:nvPr/>
          </p:nvGrpSpPr>
          <p:grpSpPr bwMode="auto">
            <a:xfrm>
              <a:off x="864" y="1510"/>
              <a:ext cx="480" cy="602"/>
              <a:chOff x="816" y="1510"/>
              <a:chExt cx="480" cy="602"/>
            </a:xfrm>
          </p:grpSpPr>
          <p:sp>
            <p:nvSpPr>
              <p:cNvPr id="242110" name="Oval 84"/>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11" name="Oval 85"/>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12" name="Oval 86"/>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13" name="Oval 87"/>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9" name="Group 88"/>
            <p:cNvGrpSpPr>
              <a:grpSpLocks/>
            </p:cNvGrpSpPr>
            <p:nvPr/>
          </p:nvGrpSpPr>
          <p:grpSpPr bwMode="auto">
            <a:xfrm rot="3000000">
              <a:off x="782" y="2208"/>
              <a:ext cx="168" cy="196"/>
              <a:chOff x="419" y="2016"/>
              <a:chExt cx="168" cy="196"/>
            </a:xfrm>
          </p:grpSpPr>
          <p:sp>
            <p:nvSpPr>
              <p:cNvPr id="242105" name="Line 8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06" name="Line 9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07" name="AutoShape 9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08" name="Freeform 9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09" name="Freeform 9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0" name="Group 94"/>
            <p:cNvGrpSpPr>
              <a:grpSpLocks/>
            </p:cNvGrpSpPr>
            <p:nvPr/>
          </p:nvGrpSpPr>
          <p:grpSpPr bwMode="auto">
            <a:xfrm>
              <a:off x="1008" y="2256"/>
              <a:ext cx="168" cy="196"/>
              <a:chOff x="419" y="2016"/>
              <a:chExt cx="168" cy="196"/>
            </a:xfrm>
          </p:grpSpPr>
          <p:sp>
            <p:nvSpPr>
              <p:cNvPr id="242100" name="Line 9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01" name="Line 9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02" name="AutoShape 9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03" name="Freeform 9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104" name="Freeform 9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1" name="Group 100"/>
            <p:cNvGrpSpPr>
              <a:grpSpLocks/>
            </p:cNvGrpSpPr>
            <p:nvPr/>
          </p:nvGrpSpPr>
          <p:grpSpPr bwMode="auto">
            <a:xfrm rot="-3000000">
              <a:off x="1214" y="2208"/>
              <a:ext cx="168" cy="196"/>
              <a:chOff x="419" y="2016"/>
              <a:chExt cx="168" cy="196"/>
            </a:xfrm>
          </p:grpSpPr>
          <p:sp>
            <p:nvSpPr>
              <p:cNvPr id="242095" name="Line 10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96" name="Line 10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97" name="AutoShape 10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98" name="Freeform 10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99" name="Freeform 10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2093" name="Freeform 106"/>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94" name="Freeform 107"/>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2" name="Group 108"/>
          <p:cNvGrpSpPr>
            <a:grpSpLocks/>
          </p:cNvGrpSpPr>
          <p:nvPr/>
        </p:nvGrpSpPr>
        <p:grpSpPr bwMode="auto">
          <a:xfrm>
            <a:off x="5562600" y="2362200"/>
            <a:ext cx="996950" cy="1495425"/>
            <a:chOff x="768" y="1510"/>
            <a:chExt cx="628" cy="942"/>
          </a:xfrm>
        </p:grpSpPr>
        <p:grpSp>
          <p:nvGrpSpPr>
            <p:cNvPr id="23" name="Group 109"/>
            <p:cNvGrpSpPr>
              <a:grpSpLocks/>
            </p:cNvGrpSpPr>
            <p:nvPr/>
          </p:nvGrpSpPr>
          <p:grpSpPr bwMode="auto">
            <a:xfrm>
              <a:off x="864" y="1510"/>
              <a:ext cx="480" cy="602"/>
              <a:chOff x="816" y="1510"/>
              <a:chExt cx="480" cy="602"/>
            </a:xfrm>
          </p:grpSpPr>
          <p:sp>
            <p:nvSpPr>
              <p:cNvPr id="242085" name="Oval 110"/>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86" name="Oval 111"/>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87" name="Oval 112"/>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88" name="Oval 113"/>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 name="Group 114"/>
            <p:cNvGrpSpPr>
              <a:grpSpLocks/>
            </p:cNvGrpSpPr>
            <p:nvPr/>
          </p:nvGrpSpPr>
          <p:grpSpPr bwMode="auto">
            <a:xfrm rot="3000000">
              <a:off x="782" y="2208"/>
              <a:ext cx="168" cy="196"/>
              <a:chOff x="419" y="2016"/>
              <a:chExt cx="168" cy="196"/>
            </a:xfrm>
          </p:grpSpPr>
          <p:sp>
            <p:nvSpPr>
              <p:cNvPr id="242080" name="Line 11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81" name="Line 11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82" name="AutoShape 11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83" name="Freeform 11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84" name="Freeform 11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5" name="Group 120"/>
            <p:cNvGrpSpPr>
              <a:grpSpLocks/>
            </p:cNvGrpSpPr>
            <p:nvPr/>
          </p:nvGrpSpPr>
          <p:grpSpPr bwMode="auto">
            <a:xfrm>
              <a:off x="1008" y="2256"/>
              <a:ext cx="168" cy="196"/>
              <a:chOff x="419" y="2016"/>
              <a:chExt cx="168" cy="196"/>
            </a:xfrm>
          </p:grpSpPr>
          <p:sp>
            <p:nvSpPr>
              <p:cNvPr id="242075" name="Line 12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76" name="Line 12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77" name="AutoShape 12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78" name="Freeform 12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79" name="Freeform 12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6" name="Group 126"/>
            <p:cNvGrpSpPr>
              <a:grpSpLocks/>
            </p:cNvGrpSpPr>
            <p:nvPr/>
          </p:nvGrpSpPr>
          <p:grpSpPr bwMode="auto">
            <a:xfrm rot="-3000000">
              <a:off x="1214" y="2208"/>
              <a:ext cx="168" cy="196"/>
              <a:chOff x="419" y="2016"/>
              <a:chExt cx="168" cy="196"/>
            </a:xfrm>
          </p:grpSpPr>
          <p:sp>
            <p:nvSpPr>
              <p:cNvPr id="242070" name="Line 12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71" name="Line 12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72" name="AutoShape 129"/>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73" name="Freeform 13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74" name="Freeform 13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2068" name="Freeform 132"/>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69" name="Freeform 133"/>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7" name="Group 134"/>
          <p:cNvGrpSpPr>
            <a:grpSpLocks/>
          </p:cNvGrpSpPr>
          <p:nvPr/>
        </p:nvGrpSpPr>
        <p:grpSpPr bwMode="auto">
          <a:xfrm>
            <a:off x="2438400" y="3505200"/>
            <a:ext cx="996950" cy="1495425"/>
            <a:chOff x="768" y="1510"/>
            <a:chExt cx="628" cy="942"/>
          </a:xfrm>
        </p:grpSpPr>
        <p:grpSp>
          <p:nvGrpSpPr>
            <p:cNvPr id="28" name="Group 135"/>
            <p:cNvGrpSpPr>
              <a:grpSpLocks/>
            </p:cNvGrpSpPr>
            <p:nvPr/>
          </p:nvGrpSpPr>
          <p:grpSpPr bwMode="auto">
            <a:xfrm>
              <a:off x="864" y="1510"/>
              <a:ext cx="480" cy="602"/>
              <a:chOff x="816" y="1510"/>
              <a:chExt cx="480" cy="602"/>
            </a:xfrm>
          </p:grpSpPr>
          <p:sp>
            <p:nvSpPr>
              <p:cNvPr id="242060" name="Oval 136"/>
              <p:cNvSpPr>
                <a:spLocks noChangeArrowheads="1"/>
              </p:cNvSpPr>
              <p:nvPr/>
            </p:nvSpPr>
            <p:spPr bwMode="auto">
              <a:xfrm>
                <a:off x="816" y="1510"/>
                <a:ext cx="480" cy="60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61" name="Oval 137"/>
              <p:cNvSpPr>
                <a:spLocks noChangeArrowheads="1"/>
              </p:cNvSpPr>
              <p:nvPr/>
            </p:nvSpPr>
            <p:spPr bwMode="auto">
              <a:xfrm>
                <a:off x="890" y="1558"/>
                <a:ext cx="336" cy="336"/>
              </a:xfrm>
              <a:prstGeom prst="ellipse">
                <a:avLst/>
              </a:prstGeom>
              <a:solidFill>
                <a:schemeClr val="accent1">
                  <a:alpha val="74901"/>
                </a:scheme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62" name="Oval 138"/>
              <p:cNvSpPr>
                <a:spLocks noChangeArrowheads="1"/>
              </p:cNvSpPr>
              <p:nvPr/>
            </p:nvSpPr>
            <p:spPr bwMode="auto">
              <a:xfrm>
                <a:off x="960" y="1632"/>
                <a:ext cx="192" cy="192"/>
              </a:xfrm>
              <a:prstGeom prst="ellipse">
                <a:avLst/>
              </a:prstGeom>
              <a:solidFill>
                <a:schemeClr val="accent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63" name="Oval 139"/>
              <p:cNvSpPr>
                <a:spLocks noChangeAspect="1" noChangeArrowheads="1"/>
              </p:cNvSpPr>
              <p:nvPr/>
            </p:nvSpPr>
            <p:spPr bwMode="auto">
              <a:xfrm>
                <a:off x="1005" y="1678"/>
                <a:ext cx="104" cy="104"/>
              </a:xfrm>
              <a:prstGeom prst="ellipse">
                <a:avLst/>
              </a:prstGeom>
              <a:solidFill>
                <a:schemeClr val="accent1">
                  <a:alpha val="50195"/>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9" name="Group 140"/>
            <p:cNvGrpSpPr>
              <a:grpSpLocks/>
            </p:cNvGrpSpPr>
            <p:nvPr/>
          </p:nvGrpSpPr>
          <p:grpSpPr bwMode="auto">
            <a:xfrm rot="3000000">
              <a:off x="782" y="2208"/>
              <a:ext cx="168" cy="196"/>
              <a:chOff x="419" y="2016"/>
              <a:chExt cx="168" cy="196"/>
            </a:xfrm>
          </p:grpSpPr>
          <p:sp>
            <p:nvSpPr>
              <p:cNvPr id="242055" name="Line 14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56" name="Line 14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57" name="AutoShape 143"/>
              <p:cNvSpPr>
                <a:spLocks noChangeArrowheads="1"/>
              </p:cNvSpPr>
              <p:nvPr/>
            </p:nvSpPr>
            <p:spPr bwMode="auto">
              <a:xfrm>
                <a:off x="480" y="2016"/>
                <a:ext cx="48" cy="109"/>
              </a:xfrm>
              <a:prstGeom prst="roundRect">
                <a:avLst>
                  <a:gd name="adj" fmla="val 16667"/>
                </a:avLst>
              </a:pr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58" name="Freeform 14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59" name="Freeform 14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30" name="Group 146"/>
            <p:cNvGrpSpPr>
              <a:grpSpLocks/>
            </p:cNvGrpSpPr>
            <p:nvPr/>
          </p:nvGrpSpPr>
          <p:grpSpPr bwMode="auto">
            <a:xfrm>
              <a:off x="1008" y="2256"/>
              <a:ext cx="168" cy="196"/>
              <a:chOff x="419" y="2016"/>
              <a:chExt cx="168" cy="196"/>
            </a:xfrm>
          </p:grpSpPr>
          <p:sp>
            <p:nvSpPr>
              <p:cNvPr id="242050" name="Line 14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51" name="Line 14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52" name="AutoShape 149"/>
              <p:cNvSpPr>
                <a:spLocks noChangeArrowheads="1"/>
              </p:cNvSpPr>
              <p:nvPr/>
            </p:nvSpPr>
            <p:spPr bwMode="auto">
              <a:xfrm>
                <a:off x="480" y="2016"/>
                <a:ext cx="48" cy="109"/>
              </a:xfrm>
              <a:prstGeom prst="roundRect">
                <a:avLst>
                  <a:gd name="adj" fmla="val 16667"/>
                </a:avLst>
              </a:pr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53" name="Freeform 15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54" name="Freeform 15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31" name="Group 152"/>
            <p:cNvGrpSpPr>
              <a:grpSpLocks/>
            </p:cNvGrpSpPr>
            <p:nvPr/>
          </p:nvGrpSpPr>
          <p:grpSpPr bwMode="auto">
            <a:xfrm rot="-3000000">
              <a:off x="1214" y="2208"/>
              <a:ext cx="168" cy="196"/>
              <a:chOff x="419" y="2016"/>
              <a:chExt cx="168" cy="196"/>
            </a:xfrm>
          </p:grpSpPr>
          <p:sp>
            <p:nvSpPr>
              <p:cNvPr id="242045" name="Line 15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46" name="Line 15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47" name="AutoShape 155"/>
              <p:cNvSpPr>
                <a:spLocks noChangeArrowheads="1"/>
              </p:cNvSpPr>
              <p:nvPr/>
            </p:nvSpPr>
            <p:spPr bwMode="auto">
              <a:xfrm>
                <a:off x="480" y="2016"/>
                <a:ext cx="48" cy="109"/>
              </a:xfrm>
              <a:prstGeom prst="roundRect">
                <a:avLst>
                  <a:gd name="adj" fmla="val 16667"/>
                </a:avLst>
              </a:pr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48" name="Freeform 15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49" name="Freeform 15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2043" name="Freeform 158"/>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44" name="Freeform 159"/>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solidFill>
              <a:schemeClr val="accent1"/>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64" name="Group 160"/>
          <p:cNvGrpSpPr>
            <a:grpSpLocks/>
          </p:cNvGrpSpPr>
          <p:nvPr/>
        </p:nvGrpSpPr>
        <p:grpSpPr bwMode="auto">
          <a:xfrm>
            <a:off x="2057400" y="5181600"/>
            <a:ext cx="996950" cy="1495425"/>
            <a:chOff x="768" y="1510"/>
            <a:chExt cx="628" cy="942"/>
          </a:xfrm>
        </p:grpSpPr>
        <p:grpSp>
          <p:nvGrpSpPr>
            <p:cNvPr id="242165" name="Group 161"/>
            <p:cNvGrpSpPr>
              <a:grpSpLocks/>
            </p:cNvGrpSpPr>
            <p:nvPr/>
          </p:nvGrpSpPr>
          <p:grpSpPr bwMode="auto">
            <a:xfrm>
              <a:off x="864" y="1510"/>
              <a:ext cx="480" cy="602"/>
              <a:chOff x="816" y="1510"/>
              <a:chExt cx="480" cy="602"/>
            </a:xfrm>
          </p:grpSpPr>
          <p:sp>
            <p:nvSpPr>
              <p:cNvPr id="242035" name="Oval 162"/>
              <p:cNvSpPr>
                <a:spLocks noChangeArrowheads="1"/>
              </p:cNvSpPr>
              <p:nvPr/>
            </p:nvSpPr>
            <p:spPr bwMode="auto">
              <a:xfrm>
                <a:off x="816" y="1510"/>
                <a:ext cx="480" cy="602"/>
              </a:xfrm>
              <a:prstGeom prst="ellipse">
                <a:avLst/>
              </a:prstGeom>
              <a:solidFill>
                <a:srgbClr val="FFFF00">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36" name="Oval 163"/>
              <p:cNvSpPr>
                <a:spLocks noChangeArrowheads="1"/>
              </p:cNvSpPr>
              <p:nvPr/>
            </p:nvSpPr>
            <p:spPr bwMode="auto">
              <a:xfrm>
                <a:off x="890" y="1558"/>
                <a:ext cx="336" cy="336"/>
              </a:xfrm>
              <a:prstGeom prst="ellipse">
                <a:avLst/>
              </a:prstGeom>
              <a:solidFill>
                <a:srgbClr val="FFFFFF">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37" name="Oval 164"/>
              <p:cNvSpPr>
                <a:spLocks noChangeArrowheads="1"/>
              </p:cNvSpPr>
              <p:nvPr/>
            </p:nvSpPr>
            <p:spPr bwMode="auto">
              <a:xfrm>
                <a:off x="960" y="1632"/>
                <a:ext cx="192" cy="192"/>
              </a:xfrm>
              <a:prstGeom prst="ellipse">
                <a:avLst/>
              </a:prstGeom>
              <a:solidFill>
                <a:schemeClr val="bg1">
                  <a:alpha val="50195"/>
                </a:scheme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38" name="Oval 165"/>
              <p:cNvSpPr>
                <a:spLocks noChangeAspect="1" noChangeArrowheads="1"/>
              </p:cNvSpPr>
              <p:nvPr/>
            </p:nvSpPr>
            <p:spPr bwMode="auto">
              <a:xfrm>
                <a:off x="1005" y="1678"/>
                <a:ext cx="104" cy="104"/>
              </a:xfrm>
              <a:prstGeom prst="ellipse">
                <a:avLst/>
              </a:prstGeom>
              <a:solidFill>
                <a:srgbClr val="FFFFFF">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66" name="Group 166"/>
            <p:cNvGrpSpPr>
              <a:grpSpLocks/>
            </p:cNvGrpSpPr>
            <p:nvPr/>
          </p:nvGrpSpPr>
          <p:grpSpPr bwMode="auto">
            <a:xfrm rot="3000000">
              <a:off x="782" y="2208"/>
              <a:ext cx="168" cy="196"/>
              <a:chOff x="419" y="2016"/>
              <a:chExt cx="168" cy="196"/>
            </a:xfrm>
          </p:grpSpPr>
          <p:sp>
            <p:nvSpPr>
              <p:cNvPr id="242030" name="Line 167"/>
              <p:cNvSpPr>
                <a:spLocks noChangeShapeType="1"/>
              </p:cNvSpPr>
              <p:nvPr/>
            </p:nvSpPr>
            <p:spPr bwMode="auto">
              <a:xfrm>
                <a:off x="513" y="2111"/>
                <a:ext cx="63" cy="49"/>
              </a:xfrm>
              <a:prstGeom prst="line">
                <a:avLst/>
              </a:prstGeom>
              <a:no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31" name="Line 168"/>
              <p:cNvSpPr>
                <a:spLocks noChangeShapeType="1"/>
              </p:cNvSpPr>
              <p:nvPr/>
            </p:nvSpPr>
            <p:spPr bwMode="auto">
              <a:xfrm flipV="1">
                <a:off x="466" y="2113"/>
                <a:ext cx="29" cy="29"/>
              </a:xfrm>
              <a:prstGeom prst="line">
                <a:avLst/>
              </a:prstGeom>
              <a:no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32" name="AutoShape 169"/>
              <p:cNvSpPr>
                <a:spLocks noChangeArrowheads="1"/>
              </p:cNvSpPr>
              <p:nvPr/>
            </p:nvSpPr>
            <p:spPr bwMode="auto">
              <a:xfrm>
                <a:off x="480" y="2016"/>
                <a:ext cx="48" cy="109"/>
              </a:xfrm>
              <a:prstGeom prst="roundRect">
                <a:avLst>
                  <a:gd name="adj" fmla="val 16667"/>
                </a:avLst>
              </a:prstGeom>
              <a:solidFill>
                <a:srgbClr val="FFFF00">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33" name="Freeform 17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34" name="Freeform 17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67" name="Group 172"/>
            <p:cNvGrpSpPr>
              <a:grpSpLocks/>
            </p:cNvGrpSpPr>
            <p:nvPr/>
          </p:nvGrpSpPr>
          <p:grpSpPr bwMode="auto">
            <a:xfrm>
              <a:off x="1008" y="2256"/>
              <a:ext cx="168" cy="196"/>
              <a:chOff x="419" y="2016"/>
              <a:chExt cx="168" cy="196"/>
            </a:xfrm>
          </p:grpSpPr>
          <p:sp>
            <p:nvSpPr>
              <p:cNvPr id="242025" name="Line 173"/>
              <p:cNvSpPr>
                <a:spLocks noChangeShapeType="1"/>
              </p:cNvSpPr>
              <p:nvPr/>
            </p:nvSpPr>
            <p:spPr bwMode="auto">
              <a:xfrm>
                <a:off x="513" y="2111"/>
                <a:ext cx="63" cy="49"/>
              </a:xfrm>
              <a:prstGeom prst="line">
                <a:avLst/>
              </a:prstGeom>
              <a:no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26" name="Line 174"/>
              <p:cNvSpPr>
                <a:spLocks noChangeShapeType="1"/>
              </p:cNvSpPr>
              <p:nvPr/>
            </p:nvSpPr>
            <p:spPr bwMode="auto">
              <a:xfrm flipV="1">
                <a:off x="466" y="2113"/>
                <a:ext cx="29" cy="29"/>
              </a:xfrm>
              <a:prstGeom prst="line">
                <a:avLst/>
              </a:prstGeom>
              <a:no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27" name="AutoShape 175"/>
              <p:cNvSpPr>
                <a:spLocks noChangeArrowheads="1"/>
              </p:cNvSpPr>
              <p:nvPr/>
            </p:nvSpPr>
            <p:spPr bwMode="auto">
              <a:xfrm>
                <a:off x="480" y="2016"/>
                <a:ext cx="48" cy="109"/>
              </a:xfrm>
              <a:prstGeom prst="roundRect">
                <a:avLst>
                  <a:gd name="adj" fmla="val 16667"/>
                </a:avLst>
              </a:prstGeom>
              <a:solidFill>
                <a:srgbClr val="FFFF00">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28" name="Freeform 17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29" name="Freeform 17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89" name="Group 178"/>
            <p:cNvGrpSpPr>
              <a:grpSpLocks/>
            </p:cNvGrpSpPr>
            <p:nvPr/>
          </p:nvGrpSpPr>
          <p:grpSpPr bwMode="auto">
            <a:xfrm rot="-3000000">
              <a:off x="1214" y="2208"/>
              <a:ext cx="168" cy="196"/>
              <a:chOff x="419" y="2016"/>
              <a:chExt cx="168" cy="196"/>
            </a:xfrm>
          </p:grpSpPr>
          <p:sp>
            <p:nvSpPr>
              <p:cNvPr id="242020" name="Line 179"/>
              <p:cNvSpPr>
                <a:spLocks noChangeShapeType="1"/>
              </p:cNvSpPr>
              <p:nvPr/>
            </p:nvSpPr>
            <p:spPr bwMode="auto">
              <a:xfrm>
                <a:off x="513" y="2111"/>
                <a:ext cx="63" cy="49"/>
              </a:xfrm>
              <a:prstGeom prst="line">
                <a:avLst/>
              </a:prstGeom>
              <a:no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21" name="Line 180"/>
              <p:cNvSpPr>
                <a:spLocks noChangeShapeType="1"/>
              </p:cNvSpPr>
              <p:nvPr/>
            </p:nvSpPr>
            <p:spPr bwMode="auto">
              <a:xfrm flipV="1">
                <a:off x="466" y="2113"/>
                <a:ext cx="29" cy="29"/>
              </a:xfrm>
              <a:prstGeom prst="line">
                <a:avLst/>
              </a:prstGeom>
              <a:no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22" name="AutoShape 181"/>
              <p:cNvSpPr>
                <a:spLocks noChangeArrowheads="1"/>
              </p:cNvSpPr>
              <p:nvPr/>
            </p:nvSpPr>
            <p:spPr bwMode="auto">
              <a:xfrm>
                <a:off x="480" y="2016"/>
                <a:ext cx="48" cy="109"/>
              </a:xfrm>
              <a:prstGeom prst="roundRect">
                <a:avLst>
                  <a:gd name="adj" fmla="val 16667"/>
                </a:avLst>
              </a:prstGeom>
              <a:solidFill>
                <a:srgbClr val="FFFF00">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23" name="Freeform 18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24" name="Freeform 18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alpha val="50195"/>
                </a:srgbClr>
              </a:solid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2018" name="Freeform 184"/>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19" name="Freeform 185"/>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76200">
              <a:solidFill>
                <a:schemeClr val="hlink"/>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90" name="Group 186"/>
          <p:cNvGrpSpPr>
            <a:grpSpLocks/>
          </p:cNvGrpSpPr>
          <p:nvPr/>
        </p:nvGrpSpPr>
        <p:grpSpPr bwMode="auto">
          <a:xfrm>
            <a:off x="7239000" y="1447800"/>
            <a:ext cx="996950" cy="1495425"/>
            <a:chOff x="768" y="1510"/>
            <a:chExt cx="628" cy="942"/>
          </a:xfrm>
        </p:grpSpPr>
        <p:grpSp>
          <p:nvGrpSpPr>
            <p:cNvPr id="242191" name="Group 187"/>
            <p:cNvGrpSpPr>
              <a:grpSpLocks/>
            </p:cNvGrpSpPr>
            <p:nvPr/>
          </p:nvGrpSpPr>
          <p:grpSpPr bwMode="auto">
            <a:xfrm>
              <a:off x="864" y="1510"/>
              <a:ext cx="480" cy="602"/>
              <a:chOff x="816" y="1510"/>
              <a:chExt cx="480" cy="602"/>
            </a:xfrm>
          </p:grpSpPr>
          <p:sp>
            <p:nvSpPr>
              <p:cNvPr id="242010" name="Oval 188"/>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11" name="Oval 189"/>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12" name="Oval 190"/>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13" name="Oval 191"/>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92" name="Group 192"/>
            <p:cNvGrpSpPr>
              <a:grpSpLocks/>
            </p:cNvGrpSpPr>
            <p:nvPr/>
          </p:nvGrpSpPr>
          <p:grpSpPr bwMode="auto">
            <a:xfrm rot="3000000">
              <a:off x="782" y="2208"/>
              <a:ext cx="168" cy="196"/>
              <a:chOff x="419" y="2016"/>
              <a:chExt cx="168" cy="196"/>
            </a:xfrm>
          </p:grpSpPr>
          <p:sp>
            <p:nvSpPr>
              <p:cNvPr id="242005" name="Line 19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06" name="Line 19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07" name="AutoShape 195"/>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08" name="Freeform 19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09" name="Freeform 19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93" name="Group 198"/>
            <p:cNvGrpSpPr>
              <a:grpSpLocks/>
            </p:cNvGrpSpPr>
            <p:nvPr/>
          </p:nvGrpSpPr>
          <p:grpSpPr bwMode="auto">
            <a:xfrm>
              <a:off x="1008" y="2256"/>
              <a:ext cx="168" cy="196"/>
              <a:chOff x="419" y="2016"/>
              <a:chExt cx="168" cy="196"/>
            </a:xfrm>
          </p:grpSpPr>
          <p:sp>
            <p:nvSpPr>
              <p:cNvPr id="242000" name="Line 19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01" name="Line 20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02" name="AutoShape 20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03" name="Freeform 20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2004" name="Freeform 20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94" name="Group 204"/>
            <p:cNvGrpSpPr>
              <a:grpSpLocks/>
            </p:cNvGrpSpPr>
            <p:nvPr/>
          </p:nvGrpSpPr>
          <p:grpSpPr bwMode="auto">
            <a:xfrm rot="-3000000">
              <a:off x="1214" y="2208"/>
              <a:ext cx="168" cy="196"/>
              <a:chOff x="419" y="2016"/>
              <a:chExt cx="168" cy="196"/>
            </a:xfrm>
          </p:grpSpPr>
          <p:sp>
            <p:nvSpPr>
              <p:cNvPr id="241995" name="Line 20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96" name="Line 20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97" name="AutoShape 20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98" name="Freeform 20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99" name="Freeform 20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993" name="Freeform 210"/>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94" name="Freeform 211"/>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95" name="Group 212"/>
          <p:cNvGrpSpPr>
            <a:grpSpLocks/>
          </p:cNvGrpSpPr>
          <p:nvPr/>
        </p:nvGrpSpPr>
        <p:grpSpPr bwMode="auto">
          <a:xfrm>
            <a:off x="7772400" y="2209800"/>
            <a:ext cx="996950" cy="1495425"/>
            <a:chOff x="768" y="1510"/>
            <a:chExt cx="628" cy="942"/>
          </a:xfrm>
        </p:grpSpPr>
        <p:grpSp>
          <p:nvGrpSpPr>
            <p:cNvPr id="242196" name="Group 213"/>
            <p:cNvGrpSpPr>
              <a:grpSpLocks/>
            </p:cNvGrpSpPr>
            <p:nvPr/>
          </p:nvGrpSpPr>
          <p:grpSpPr bwMode="auto">
            <a:xfrm>
              <a:off x="864" y="1510"/>
              <a:ext cx="480" cy="602"/>
              <a:chOff x="816" y="1510"/>
              <a:chExt cx="480" cy="602"/>
            </a:xfrm>
          </p:grpSpPr>
          <p:sp>
            <p:nvSpPr>
              <p:cNvPr id="241985" name="Oval 214"/>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86" name="Oval 215"/>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87" name="Oval 216"/>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88" name="Oval 217"/>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97" name="Group 218"/>
            <p:cNvGrpSpPr>
              <a:grpSpLocks/>
            </p:cNvGrpSpPr>
            <p:nvPr/>
          </p:nvGrpSpPr>
          <p:grpSpPr bwMode="auto">
            <a:xfrm rot="3000000">
              <a:off x="782" y="2208"/>
              <a:ext cx="168" cy="196"/>
              <a:chOff x="419" y="2016"/>
              <a:chExt cx="168" cy="196"/>
            </a:xfrm>
          </p:grpSpPr>
          <p:sp>
            <p:nvSpPr>
              <p:cNvPr id="241980" name="Line 21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81" name="Line 22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82" name="AutoShape 22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83" name="Freeform 22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84" name="Freeform 22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98" name="Group 224"/>
            <p:cNvGrpSpPr>
              <a:grpSpLocks/>
            </p:cNvGrpSpPr>
            <p:nvPr/>
          </p:nvGrpSpPr>
          <p:grpSpPr bwMode="auto">
            <a:xfrm>
              <a:off x="1008" y="2256"/>
              <a:ext cx="168" cy="196"/>
              <a:chOff x="419" y="2016"/>
              <a:chExt cx="168" cy="196"/>
            </a:xfrm>
          </p:grpSpPr>
          <p:sp>
            <p:nvSpPr>
              <p:cNvPr id="241975" name="Line 22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76" name="Line 22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77" name="AutoShape 22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78" name="Freeform 22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79" name="Freeform 22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199" name="Group 230"/>
            <p:cNvGrpSpPr>
              <a:grpSpLocks/>
            </p:cNvGrpSpPr>
            <p:nvPr/>
          </p:nvGrpSpPr>
          <p:grpSpPr bwMode="auto">
            <a:xfrm rot="-3000000">
              <a:off x="1214" y="2208"/>
              <a:ext cx="168" cy="196"/>
              <a:chOff x="419" y="2016"/>
              <a:chExt cx="168" cy="196"/>
            </a:xfrm>
          </p:grpSpPr>
          <p:sp>
            <p:nvSpPr>
              <p:cNvPr id="241970" name="Line 23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71" name="Line 23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72" name="AutoShape 23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73" name="Freeform 23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74" name="Freeform 23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968" name="Freeform 236"/>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69" name="Freeform 237"/>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200" name="Group 238"/>
          <p:cNvGrpSpPr>
            <a:grpSpLocks/>
          </p:cNvGrpSpPr>
          <p:nvPr/>
        </p:nvGrpSpPr>
        <p:grpSpPr bwMode="auto">
          <a:xfrm>
            <a:off x="6629400" y="5105400"/>
            <a:ext cx="996950" cy="1495425"/>
            <a:chOff x="768" y="1510"/>
            <a:chExt cx="628" cy="942"/>
          </a:xfrm>
        </p:grpSpPr>
        <p:grpSp>
          <p:nvGrpSpPr>
            <p:cNvPr id="242201" name="Group 239"/>
            <p:cNvGrpSpPr>
              <a:grpSpLocks/>
            </p:cNvGrpSpPr>
            <p:nvPr/>
          </p:nvGrpSpPr>
          <p:grpSpPr bwMode="auto">
            <a:xfrm>
              <a:off x="864" y="1510"/>
              <a:ext cx="480" cy="602"/>
              <a:chOff x="816" y="1510"/>
              <a:chExt cx="480" cy="602"/>
            </a:xfrm>
          </p:grpSpPr>
          <p:sp>
            <p:nvSpPr>
              <p:cNvPr id="241960" name="Oval 240"/>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61" name="Oval 241"/>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62" name="Oval 242"/>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63" name="Oval 243"/>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202" name="Group 244"/>
            <p:cNvGrpSpPr>
              <a:grpSpLocks/>
            </p:cNvGrpSpPr>
            <p:nvPr/>
          </p:nvGrpSpPr>
          <p:grpSpPr bwMode="auto">
            <a:xfrm rot="3000000">
              <a:off x="782" y="2208"/>
              <a:ext cx="168" cy="196"/>
              <a:chOff x="419" y="2016"/>
              <a:chExt cx="168" cy="196"/>
            </a:xfrm>
          </p:grpSpPr>
          <p:sp>
            <p:nvSpPr>
              <p:cNvPr id="241955" name="Line 24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56" name="Line 24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57" name="AutoShape 24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58" name="Freeform 24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59" name="Freeform 24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203" name="Group 250"/>
            <p:cNvGrpSpPr>
              <a:grpSpLocks/>
            </p:cNvGrpSpPr>
            <p:nvPr/>
          </p:nvGrpSpPr>
          <p:grpSpPr bwMode="auto">
            <a:xfrm>
              <a:off x="1008" y="2256"/>
              <a:ext cx="168" cy="196"/>
              <a:chOff x="419" y="2016"/>
              <a:chExt cx="168" cy="196"/>
            </a:xfrm>
          </p:grpSpPr>
          <p:sp>
            <p:nvSpPr>
              <p:cNvPr id="241950" name="Line 25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51" name="Line 25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52" name="AutoShape 25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53" name="Freeform 25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54" name="Freeform 25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204" name="Group 256"/>
            <p:cNvGrpSpPr>
              <a:grpSpLocks/>
            </p:cNvGrpSpPr>
            <p:nvPr/>
          </p:nvGrpSpPr>
          <p:grpSpPr bwMode="auto">
            <a:xfrm rot="-3000000">
              <a:off x="1214" y="2208"/>
              <a:ext cx="168" cy="196"/>
              <a:chOff x="419" y="2016"/>
              <a:chExt cx="168" cy="196"/>
            </a:xfrm>
          </p:grpSpPr>
          <p:sp>
            <p:nvSpPr>
              <p:cNvPr id="241945" name="Line 25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46" name="Line 25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47" name="AutoShape 259"/>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48" name="Freeform 26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49" name="Freeform 26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943" name="Freeform 262"/>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44" name="Freeform 263"/>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205" name="Group 264"/>
          <p:cNvGrpSpPr>
            <a:grpSpLocks/>
          </p:cNvGrpSpPr>
          <p:nvPr/>
        </p:nvGrpSpPr>
        <p:grpSpPr bwMode="auto">
          <a:xfrm>
            <a:off x="5638800" y="3733800"/>
            <a:ext cx="996950" cy="1495425"/>
            <a:chOff x="768" y="1510"/>
            <a:chExt cx="628" cy="942"/>
          </a:xfrm>
        </p:grpSpPr>
        <p:grpSp>
          <p:nvGrpSpPr>
            <p:cNvPr id="242206" name="Group 265"/>
            <p:cNvGrpSpPr>
              <a:grpSpLocks/>
            </p:cNvGrpSpPr>
            <p:nvPr/>
          </p:nvGrpSpPr>
          <p:grpSpPr bwMode="auto">
            <a:xfrm>
              <a:off x="864" y="1510"/>
              <a:ext cx="480" cy="602"/>
              <a:chOff x="816" y="1510"/>
              <a:chExt cx="480" cy="602"/>
            </a:xfrm>
          </p:grpSpPr>
          <p:sp>
            <p:nvSpPr>
              <p:cNvPr id="241935" name="Oval 266"/>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36" name="Oval 267"/>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37" name="Oval 268"/>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38" name="Oval 269"/>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2207" name="Group 270"/>
            <p:cNvGrpSpPr>
              <a:grpSpLocks/>
            </p:cNvGrpSpPr>
            <p:nvPr/>
          </p:nvGrpSpPr>
          <p:grpSpPr bwMode="auto">
            <a:xfrm rot="3000000">
              <a:off x="782" y="2208"/>
              <a:ext cx="168" cy="196"/>
              <a:chOff x="419" y="2016"/>
              <a:chExt cx="168" cy="196"/>
            </a:xfrm>
          </p:grpSpPr>
          <p:sp>
            <p:nvSpPr>
              <p:cNvPr id="241930" name="Line 27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31" name="Line 27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32" name="AutoShape 27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33" name="Freeform 27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34" name="Freeform 27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64" name="Group 276"/>
            <p:cNvGrpSpPr>
              <a:grpSpLocks/>
            </p:cNvGrpSpPr>
            <p:nvPr/>
          </p:nvGrpSpPr>
          <p:grpSpPr bwMode="auto">
            <a:xfrm>
              <a:off x="1008" y="2256"/>
              <a:ext cx="168" cy="196"/>
              <a:chOff x="419" y="2016"/>
              <a:chExt cx="168" cy="196"/>
            </a:xfrm>
          </p:grpSpPr>
          <p:sp>
            <p:nvSpPr>
              <p:cNvPr id="241925" name="Line 27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26" name="Line 27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27" name="AutoShape 279"/>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28" name="Freeform 28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29" name="Freeform 28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65" name="Group 282"/>
            <p:cNvGrpSpPr>
              <a:grpSpLocks/>
            </p:cNvGrpSpPr>
            <p:nvPr/>
          </p:nvGrpSpPr>
          <p:grpSpPr bwMode="auto">
            <a:xfrm rot="-3000000">
              <a:off x="1214" y="2208"/>
              <a:ext cx="168" cy="196"/>
              <a:chOff x="419" y="2016"/>
              <a:chExt cx="168" cy="196"/>
            </a:xfrm>
          </p:grpSpPr>
          <p:sp>
            <p:nvSpPr>
              <p:cNvPr id="241920" name="Line 28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21" name="Line 28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22" name="AutoShape 285"/>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23" name="Freeform 28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24" name="Freeform 28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918" name="Freeform 288"/>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19" name="Freeform 289"/>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66" name="Group 290"/>
          <p:cNvGrpSpPr>
            <a:grpSpLocks/>
          </p:cNvGrpSpPr>
          <p:nvPr/>
        </p:nvGrpSpPr>
        <p:grpSpPr bwMode="auto">
          <a:xfrm>
            <a:off x="6934200" y="4191000"/>
            <a:ext cx="996950" cy="1495425"/>
            <a:chOff x="768" y="1510"/>
            <a:chExt cx="628" cy="942"/>
          </a:xfrm>
        </p:grpSpPr>
        <p:grpSp>
          <p:nvGrpSpPr>
            <p:cNvPr id="241667" name="Group 291"/>
            <p:cNvGrpSpPr>
              <a:grpSpLocks/>
            </p:cNvGrpSpPr>
            <p:nvPr/>
          </p:nvGrpSpPr>
          <p:grpSpPr bwMode="auto">
            <a:xfrm>
              <a:off x="864" y="1510"/>
              <a:ext cx="480" cy="602"/>
              <a:chOff x="816" y="1510"/>
              <a:chExt cx="480" cy="602"/>
            </a:xfrm>
          </p:grpSpPr>
          <p:sp>
            <p:nvSpPr>
              <p:cNvPr id="241910" name="Oval 292"/>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11" name="Oval 293"/>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12" name="Oval 294"/>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13" name="Oval 295"/>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68" name="Group 296"/>
            <p:cNvGrpSpPr>
              <a:grpSpLocks/>
            </p:cNvGrpSpPr>
            <p:nvPr/>
          </p:nvGrpSpPr>
          <p:grpSpPr bwMode="auto">
            <a:xfrm rot="3000000">
              <a:off x="782" y="2208"/>
              <a:ext cx="168" cy="196"/>
              <a:chOff x="419" y="2016"/>
              <a:chExt cx="168" cy="196"/>
            </a:xfrm>
          </p:grpSpPr>
          <p:sp>
            <p:nvSpPr>
              <p:cNvPr id="241905" name="Line 29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06" name="Line 29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07" name="AutoShape 299"/>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08" name="Freeform 30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09" name="Freeform 30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69" name="Group 302"/>
            <p:cNvGrpSpPr>
              <a:grpSpLocks/>
            </p:cNvGrpSpPr>
            <p:nvPr/>
          </p:nvGrpSpPr>
          <p:grpSpPr bwMode="auto">
            <a:xfrm>
              <a:off x="1008" y="2256"/>
              <a:ext cx="168" cy="196"/>
              <a:chOff x="419" y="2016"/>
              <a:chExt cx="168" cy="196"/>
            </a:xfrm>
          </p:grpSpPr>
          <p:sp>
            <p:nvSpPr>
              <p:cNvPr id="241900" name="Line 30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01" name="Line 30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02" name="AutoShape 305"/>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03" name="Freeform 30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904" name="Freeform 30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70" name="Group 308"/>
            <p:cNvGrpSpPr>
              <a:grpSpLocks/>
            </p:cNvGrpSpPr>
            <p:nvPr/>
          </p:nvGrpSpPr>
          <p:grpSpPr bwMode="auto">
            <a:xfrm rot="-3000000">
              <a:off x="1214" y="2208"/>
              <a:ext cx="168" cy="196"/>
              <a:chOff x="419" y="2016"/>
              <a:chExt cx="168" cy="196"/>
            </a:xfrm>
          </p:grpSpPr>
          <p:sp>
            <p:nvSpPr>
              <p:cNvPr id="241895" name="Line 30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96" name="Line 31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97" name="AutoShape 31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98" name="Freeform 31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99" name="Freeform 31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893" name="Freeform 314"/>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94" name="Freeform 315"/>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71" name="Group 316"/>
          <p:cNvGrpSpPr>
            <a:grpSpLocks/>
          </p:cNvGrpSpPr>
          <p:nvPr/>
        </p:nvGrpSpPr>
        <p:grpSpPr bwMode="auto">
          <a:xfrm>
            <a:off x="5029200" y="3733800"/>
            <a:ext cx="996950" cy="1495425"/>
            <a:chOff x="768" y="1510"/>
            <a:chExt cx="628" cy="942"/>
          </a:xfrm>
        </p:grpSpPr>
        <p:grpSp>
          <p:nvGrpSpPr>
            <p:cNvPr id="241672" name="Group 317"/>
            <p:cNvGrpSpPr>
              <a:grpSpLocks/>
            </p:cNvGrpSpPr>
            <p:nvPr/>
          </p:nvGrpSpPr>
          <p:grpSpPr bwMode="auto">
            <a:xfrm>
              <a:off x="864" y="1510"/>
              <a:ext cx="480" cy="602"/>
              <a:chOff x="816" y="1510"/>
              <a:chExt cx="480" cy="602"/>
            </a:xfrm>
          </p:grpSpPr>
          <p:sp>
            <p:nvSpPr>
              <p:cNvPr id="241885" name="Oval 318"/>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86" name="Oval 319"/>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87" name="Oval 320"/>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88" name="Oval 321"/>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73" name="Group 322"/>
            <p:cNvGrpSpPr>
              <a:grpSpLocks/>
            </p:cNvGrpSpPr>
            <p:nvPr/>
          </p:nvGrpSpPr>
          <p:grpSpPr bwMode="auto">
            <a:xfrm rot="3000000">
              <a:off x="782" y="2208"/>
              <a:ext cx="168" cy="196"/>
              <a:chOff x="419" y="2016"/>
              <a:chExt cx="168" cy="196"/>
            </a:xfrm>
          </p:grpSpPr>
          <p:sp>
            <p:nvSpPr>
              <p:cNvPr id="241880" name="Line 32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81" name="Line 32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82" name="AutoShape 325"/>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83" name="Freeform 32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84" name="Freeform 32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74" name="Group 328"/>
            <p:cNvGrpSpPr>
              <a:grpSpLocks/>
            </p:cNvGrpSpPr>
            <p:nvPr/>
          </p:nvGrpSpPr>
          <p:grpSpPr bwMode="auto">
            <a:xfrm>
              <a:off x="1008" y="2256"/>
              <a:ext cx="168" cy="196"/>
              <a:chOff x="419" y="2016"/>
              <a:chExt cx="168" cy="196"/>
            </a:xfrm>
          </p:grpSpPr>
          <p:sp>
            <p:nvSpPr>
              <p:cNvPr id="241875" name="Line 32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76" name="Line 33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77" name="AutoShape 33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78" name="Freeform 33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79" name="Freeform 33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75" name="Group 334"/>
            <p:cNvGrpSpPr>
              <a:grpSpLocks/>
            </p:cNvGrpSpPr>
            <p:nvPr/>
          </p:nvGrpSpPr>
          <p:grpSpPr bwMode="auto">
            <a:xfrm rot="-3000000">
              <a:off x="1214" y="2208"/>
              <a:ext cx="168" cy="196"/>
              <a:chOff x="419" y="2016"/>
              <a:chExt cx="168" cy="196"/>
            </a:xfrm>
          </p:grpSpPr>
          <p:sp>
            <p:nvSpPr>
              <p:cNvPr id="241870" name="Line 33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71" name="Line 33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72" name="AutoShape 33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73" name="Freeform 33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74" name="Freeform 33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868" name="Freeform 340"/>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69" name="Freeform 341"/>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76" name="Group 342"/>
          <p:cNvGrpSpPr>
            <a:grpSpLocks/>
          </p:cNvGrpSpPr>
          <p:nvPr/>
        </p:nvGrpSpPr>
        <p:grpSpPr bwMode="auto">
          <a:xfrm>
            <a:off x="7848600" y="4648200"/>
            <a:ext cx="996950" cy="1495425"/>
            <a:chOff x="768" y="1510"/>
            <a:chExt cx="628" cy="942"/>
          </a:xfrm>
        </p:grpSpPr>
        <p:grpSp>
          <p:nvGrpSpPr>
            <p:cNvPr id="241677" name="Group 343"/>
            <p:cNvGrpSpPr>
              <a:grpSpLocks/>
            </p:cNvGrpSpPr>
            <p:nvPr/>
          </p:nvGrpSpPr>
          <p:grpSpPr bwMode="auto">
            <a:xfrm>
              <a:off x="864" y="1510"/>
              <a:ext cx="480" cy="602"/>
              <a:chOff x="816" y="1510"/>
              <a:chExt cx="480" cy="602"/>
            </a:xfrm>
          </p:grpSpPr>
          <p:sp>
            <p:nvSpPr>
              <p:cNvPr id="241860" name="Oval 344"/>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61" name="Oval 345"/>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62" name="Oval 346"/>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63" name="Oval 347"/>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78" name="Group 348"/>
            <p:cNvGrpSpPr>
              <a:grpSpLocks/>
            </p:cNvGrpSpPr>
            <p:nvPr/>
          </p:nvGrpSpPr>
          <p:grpSpPr bwMode="auto">
            <a:xfrm rot="3000000">
              <a:off x="782" y="2208"/>
              <a:ext cx="168" cy="196"/>
              <a:chOff x="419" y="2016"/>
              <a:chExt cx="168" cy="196"/>
            </a:xfrm>
          </p:grpSpPr>
          <p:sp>
            <p:nvSpPr>
              <p:cNvPr id="241855" name="Line 34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56" name="Line 35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57" name="AutoShape 35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58" name="Freeform 35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59" name="Freeform 35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79" name="Group 354"/>
            <p:cNvGrpSpPr>
              <a:grpSpLocks/>
            </p:cNvGrpSpPr>
            <p:nvPr/>
          </p:nvGrpSpPr>
          <p:grpSpPr bwMode="auto">
            <a:xfrm>
              <a:off x="1008" y="2256"/>
              <a:ext cx="168" cy="196"/>
              <a:chOff x="419" y="2016"/>
              <a:chExt cx="168" cy="196"/>
            </a:xfrm>
          </p:grpSpPr>
          <p:sp>
            <p:nvSpPr>
              <p:cNvPr id="241850" name="Line 35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51" name="Line 35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52" name="AutoShape 35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53" name="Freeform 35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54" name="Freeform 35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80" name="Group 360"/>
            <p:cNvGrpSpPr>
              <a:grpSpLocks/>
            </p:cNvGrpSpPr>
            <p:nvPr/>
          </p:nvGrpSpPr>
          <p:grpSpPr bwMode="auto">
            <a:xfrm rot="-3000000">
              <a:off x="1214" y="2208"/>
              <a:ext cx="168" cy="196"/>
              <a:chOff x="419" y="2016"/>
              <a:chExt cx="168" cy="196"/>
            </a:xfrm>
          </p:grpSpPr>
          <p:sp>
            <p:nvSpPr>
              <p:cNvPr id="241845" name="Line 36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46" name="Line 36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47" name="AutoShape 36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48" name="Freeform 36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49" name="Freeform 36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843" name="Freeform 366"/>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44" name="Freeform 367"/>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81" name="Group 368"/>
          <p:cNvGrpSpPr>
            <a:grpSpLocks/>
          </p:cNvGrpSpPr>
          <p:nvPr/>
        </p:nvGrpSpPr>
        <p:grpSpPr bwMode="auto">
          <a:xfrm>
            <a:off x="5334000" y="4572000"/>
            <a:ext cx="996950" cy="1495425"/>
            <a:chOff x="768" y="1510"/>
            <a:chExt cx="628" cy="942"/>
          </a:xfrm>
        </p:grpSpPr>
        <p:grpSp>
          <p:nvGrpSpPr>
            <p:cNvPr id="241682" name="Group 369"/>
            <p:cNvGrpSpPr>
              <a:grpSpLocks/>
            </p:cNvGrpSpPr>
            <p:nvPr/>
          </p:nvGrpSpPr>
          <p:grpSpPr bwMode="auto">
            <a:xfrm>
              <a:off x="864" y="1510"/>
              <a:ext cx="480" cy="602"/>
              <a:chOff x="816" y="1510"/>
              <a:chExt cx="480" cy="602"/>
            </a:xfrm>
          </p:grpSpPr>
          <p:sp>
            <p:nvSpPr>
              <p:cNvPr id="241835" name="Oval 370"/>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36" name="Oval 371"/>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37" name="Oval 372"/>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38" name="Oval 373"/>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83" name="Group 374"/>
            <p:cNvGrpSpPr>
              <a:grpSpLocks/>
            </p:cNvGrpSpPr>
            <p:nvPr/>
          </p:nvGrpSpPr>
          <p:grpSpPr bwMode="auto">
            <a:xfrm rot="3000000">
              <a:off x="782" y="2208"/>
              <a:ext cx="168" cy="196"/>
              <a:chOff x="419" y="2016"/>
              <a:chExt cx="168" cy="196"/>
            </a:xfrm>
          </p:grpSpPr>
          <p:sp>
            <p:nvSpPr>
              <p:cNvPr id="241830" name="Line 37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31" name="Line 37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32" name="AutoShape 37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33" name="Freeform 37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34" name="Freeform 37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84" name="Group 380"/>
            <p:cNvGrpSpPr>
              <a:grpSpLocks/>
            </p:cNvGrpSpPr>
            <p:nvPr/>
          </p:nvGrpSpPr>
          <p:grpSpPr bwMode="auto">
            <a:xfrm>
              <a:off x="1008" y="2256"/>
              <a:ext cx="168" cy="196"/>
              <a:chOff x="419" y="2016"/>
              <a:chExt cx="168" cy="196"/>
            </a:xfrm>
          </p:grpSpPr>
          <p:sp>
            <p:nvSpPr>
              <p:cNvPr id="241825" name="Line 38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26" name="Line 38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27" name="AutoShape 38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28" name="Freeform 38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29" name="Freeform 38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85" name="Group 386"/>
            <p:cNvGrpSpPr>
              <a:grpSpLocks/>
            </p:cNvGrpSpPr>
            <p:nvPr/>
          </p:nvGrpSpPr>
          <p:grpSpPr bwMode="auto">
            <a:xfrm rot="-3000000">
              <a:off x="1214" y="2208"/>
              <a:ext cx="168" cy="196"/>
              <a:chOff x="419" y="2016"/>
              <a:chExt cx="168" cy="196"/>
            </a:xfrm>
          </p:grpSpPr>
          <p:sp>
            <p:nvSpPr>
              <p:cNvPr id="241820" name="Line 38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21" name="Line 38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22" name="AutoShape 389"/>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23" name="Freeform 39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24" name="Freeform 39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818" name="Freeform 392"/>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19" name="Freeform 393"/>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86" name="Group 394"/>
          <p:cNvGrpSpPr>
            <a:grpSpLocks/>
          </p:cNvGrpSpPr>
          <p:nvPr/>
        </p:nvGrpSpPr>
        <p:grpSpPr bwMode="auto">
          <a:xfrm>
            <a:off x="6324600" y="3581400"/>
            <a:ext cx="996950" cy="1495425"/>
            <a:chOff x="768" y="1510"/>
            <a:chExt cx="628" cy="942"/>
          </a:xfrm>
        </p:grpSpPr>
        <p:grpSp>
          <p:nvGrpSpPr>
            <p:cNvPr id="241687" name="Group 395"/>
            <p:cNvGrpSpPr>
              <a:grpSpLocks/>
            </p:cNvGrpSpPr>
            <p:nvPr/>
          </p:nvGrpSpPr>
          <p:grpSpPr bwMode="auto">
            <a:xfrm>
              <a:off x="864" y="1510"/>
              <a:ext cx="480" cy="602"/>
              <a:chOff x="816" y="1510"/>
              <a:chExt cx="480" cy="602"/>
            </a:xfrm>
          </p:grpSpPr>
          <p:sp>
            <p:nvSpPr>
              <p:cNvPr id="241810" name="Oval 396"/>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11" name="Oval 397"/>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12" name="Oval 398"/>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13" name="Oval 399"/>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88" name="Group 400"/>
            <p:cNvGrpSpPr>
              <a:grpSpLocks/>
            </p:cNvGrpSpPr>
            <p:nvPr/>
          </p:nvGrpSpPr>
          <p:grpSpPr bwMode="auto">
            <a:xfrm rot="3000000">
              <a:off x="782" y="2208"/>
              <a:ext cx="168" cy="196"/>
              <a:chOff x="419" y="2016"/>
              <a:chExt cx="168" cy="196"/>
            </a:xfrm>
          </p:grpSpPr>
          <p:sp>
            <p:nvSpPr>
              <p:cNvPr id="241805" name="Line 40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06" name="Line 40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07" name="AutoShape 40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08" name="Freeform 40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09" name="Freeform 40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89" name="Group 406"/>
            <p:cNvGrpSpPr>
              <a:grpSpLocks/>
            </p:cNvGrpSpPr>
            <p:nvPr/>
          </p:nvGrpSpPr>
          <p:grpSpPr bwMode="auto">
            <a:xfrm>
              <a:off x="1008" y="2256"/>
              <a:ext cx="168" cy="196"/>
              <a:chOff x="419" y="2016"/>
              <a:chExt cx="168" cy="196"/>
            </a:xfrm>
          </p:grpSpPr>
          <p:sp>
            <p:nvSpPr>
              <p:cNvPr id="241800" name="Line 40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01" name="Line 40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02" name="AutoShape 409"/>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03" name="Freeform 41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804" name="Freeform 41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90" name="Group 412"/>
            <p:cNvGrpSpPr>
              <a:grpSpLocks/>
            </p:cNvGrpSpPr>
            <p:nvPr/>
          </p:nvGrpSpPr>
          <p:grpSpPr bwMode="auto">
            <a:xfrm rot="-3000000">
              <a:off x="1214" y="2208"/>
              <a:ext cx="168" cy="196"/>
              <a:chOff x="419" y="2016"/>
              <a:chExt cx="168" cy="196"/>
            </a:xfrm>
          </p:grpSpPr>
          <p:sp>
            <p:nvSpPr>
              <p:cNvPr id="241795" name="Line 41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96" name="Line 41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97" name="AutoShape 415"/>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98" name="Freeform 41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99" name="Freeform 41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793" name="Freeform 418"/>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94" name="Freeform 419"/>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691" name="Group 420"/>
          <p:cNvGrpSpPr>
            <a:grpSpLocks/>
          </p:cNvGrpSpPr>
          <p:nvPr/>
        </p:nvGrpSpPr>
        <p:grpSpPr bwMode="auto">
          <a:xfrm>
            <a:off x="6477000" y="3733800"/>
            <a:ext cx="996950" cy="1495425"/>
            <a:chOff x="768" y="1510"/>
            <a:chExt cx="628" cy="942"/>
          </a:xfrm>
        </p:grpSpPr>
        <p:grpSp>
          <p:nvGrpSpPr>
            <p:cNvPr id="241692" name="Group 421"/>
            <p:cNvGrpSpPr>
              <a:grpSpLocks/>
            </p:cNvGrpSpPr>
            <p:nvPr/>
          </p:nvGrpSpPr>
          <p:grpSpPr bwMode="auto">
            <a:xfrm>
              <a:off x="864" y="1510"/>
              <a:ext cx="480" cy="602"/>
              <a:chOff x="816" y="1510"/>
              <a:chExt cx="480" cy="602"/>
            </a:xfrm>
          </p:grpSpPr>
          <p:sp>
            <p:nvSpPr>
              <p:cNvPr id="241785" name="Oval 422"/>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86" name="Oval 423"/>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87" name="Oval 424"/>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88" name="Oval 425"/>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14" name="Group 426"/>
            <p:cNvGrpSpPr>
              <a:grpSpLocks/>
            </p:cNvGrpSpPr>
            <p:nvPr/>
          </p:nvGrpSpPr>
          <p:grpSpPr bwMode="auto">
            <a:xfrm rot="3000000">
              <a:off x="782" y="2208"/>
              <a:ext cx="168" cy="196"/>
              <a:chOff x="419" y="2016"/>
              <a:chExt cx="168" cy="196"/>
            </a:xfrm>
          </p:grpSpPr>
          <p:sp>
            <p:nvSpPr>
              <p:cNvPr id="241780" name="Line 42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81" name="Line 42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82" name="AutoShape 429"/>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83" name="Freeform 43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84" name="Freeform 43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15" name="Group 432"/>
            <p:cNvGrpSpPr>
              <a:grpSpLocks/>
            </p:cNvGrpSpPr>
            <p:nvPr/>
          </p:nvGrpSpPr>
          <p:grpSpPr bwMode="auto">
            <a:xfrm>
              <a:off x="1008" y="2256"/>
              <a:ext cx="168" cy="196"/>
              <a:chOff x="419" y="2016"/>
              <a:chExt cx="168" cy="196"/>
            </a:xfrm>
          </p:grpSpPr>
          <p:sp>
            <p:nvSpPr>
              <p:cNvPr id="241775" name="Line 43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76" name="Line 43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77" name="AutoShape 435"/>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78" name="Freeform 43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79" name="Freeform 43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16" name="Group 438"/>
            <p:cNvGrpSpPr>
              <a:grpSpLocks/>
            </p:cNvGrpSpPr>
            <p:nvPr/>
          </p:nvGrpSpPr>
          <p:grpSpPr bwMode="auto">
            <a:xfrm rot="-3000000">
              <a:off x="1214" y="2208"/>
              <a:ext cx="168" cy="196"/>
              <a:chOff x="419" y="2016"/>
              <a:chExt cx="168" cy="196"/>
            </a:xfrm>
          </p:grpSpPr>
          <p:sp>
            <p:nvSpPr>
              <p:cNvPr id="241770" name="Line 43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71" name="Line 44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72" name="AutoShape 44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73" name="Freeform 44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74" name="Freeform 44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768" name="Freeform 444"/>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69" name="Freeform 445"/>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17" name="Group 446"/>
          <p:cNvGrpSpPr>
            <a:grpSpLocks/>
          </p:cNvGrpSpPr>
          <p:nvPr/>
        </p:nvGrpSpPr>
        <p:grpSpPr bwMode="auto">
          <a:xfrm>
            <a:off x="6629400" y="3886200"/>
            <a:ext cx="996950" cy="1495425"/>
            <a:chOff x="768" y="1510"/>
            <a:chExt cx="628" cy="942"/>
          </a:xfrm>
        </p:grpSpPr>
        <p:grpSp>
          <p:nvGrpSpPr>
            <p:cNvPr id="241739" name="Group 447"/>
            <p:cNvGrpSpPr>
              <a:grpSpLocks/>
            </p:cNvGrpSpPr>
            <p:nvPr/>
          </p:nvGrpSpPr>
          <p:grpSpPr bwMode="auto">
            <a:xfrm>
              <a:off x="864" y="1510"/>
              <a:ext cx="480" cy="602"/>
              <a:chOff x="816" y="1510"/>
              <a:chExt cx="480" cy="602"/>
            </a:xfrm>
          </p:grpSpPr>
          <p:sp>
            <p:nvSpPr>
              <p:cNvPr id="241760" name="Oval 448"/>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61" name="Oval 449"/>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62" name="Oval 450"/>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63" name="Oval 451"/>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40" name="Group 452"/>
            <p:cNvGrpSpPr>
              <a:grpSpLocks/>
            </p:cNvGrpSpPr>
            <p:nvPr/>
          </p:nvGrpSpPr>
          <p:grpSpPr bwMode="auto">
            <a:xfrm rot="3000000">
              <a:off x="782" y="2208"/>
              <a:ext cx="168" cy="196"/>
              <a:chOff x="419" y="2016"/>
              <a:chExt cx="168" cy="196"/>
            </a:xfrm>
          </p:grpSpPr>
          <p:sp>
            <p:nvSpPr>
              <p:cNvPr id="241755" name="Line 453"/>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56" name="Line 454"/>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57" name="AutoShape 455"/>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58" name="Freeform 456"/>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59" name="Freeform 457"/>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41" name="Group 458"/>
            <p:cNvGrpSpPr>
              <a:grpSpLocks/>
            </p:cNvGrpSpPr>
            <p:nvPr/>
          </p:nvGrpSpPr>
          <p:grpSpPr bwMode="auto">
            <a:xfrm>
              <a:off x="1008" y="2256"/>
              <a:ext cx="168" cy="196"/>
              <a:chOff x="419" y="2016"/>
              <a:chExt cx="168" cy="196"/>
            </a:xfrm>
          </p:grpSpPr>
          <p:sp>
            <p:nvSpPr>
              <p:cNvPr id="241750" name="Line 45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51" name="Line 46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52" name="AutoShape 46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53" name="Freeform 46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54" name="Freeform 46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42" name="Group 464"/>
            <p:cNvGrpSpPr>
              <a:grpSpLocks/>
            </p:cNvGrpSpPr>
            <p:nvPr/>
          </p:nvGrpSpPr>
          <p:grpSpPr bwMode="auto">
            <a:xfrm rot="-3000000">
              <a:off x="1214" y="2208"/>
              <a:ext cx="168" cy="196"/>
              <a:chOff x="419" y="2016"/>
              <a:chExt cx="168" cy="196"/>
            </a:xfrm>
          </p:grpSpPr>
          <p:sp>
            <p:nvSpPr>
              <p:cNvPr id="241745" name="Line 46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46" name="Line 46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47" name="AutoShape 46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48" name="Freeform 46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49" name="Freeform 46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743" name="Freeform 470"/>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44" name="Freeform 471"/>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64" name="Group 472"/>
          <p:cNvGrpSpPr>
            <a:grpSpLocks/>
          </p:cNvGrpSpPr>
          <p:nvPr/>
        </p:nvGrpSpPr>
        <p:grpSpPr bwMode="auto">
          <a:xfrm>
            <a:off x="6781800" y="4038600"/>
            <a:ext cx="996950" cy="1495425"/>
            <a:chOff x="768" y="1510"/>
            <a:chExt cx="628" cy="942"/>
          </a:xfrm>
        </p:grpSpPr>
        <p:grpSp>
          <p:nvGrpSpPr>
            <p:cNvPr id="241765" name="Group 473"/>
            <p:cNvGrpSpPr>
              <a:grpSpLocks/>
            </p:cNvGrpSpPr>
            <p:nvPr/>
          </p:nvGrpSpPr>
          <p:grpSpPr bwMode="auto">
            <a:xfrm>
              <a:off x="864" y="1510"/>
              <a:ext cx="480" cy="602"/>
              <a:chOff x="816" y="1510"/>
              <a:chExt cx="480" cy="602"/>
            </a:xfrm>
          </p:grpSpPr>
          <p:sp>
            <p:nvSpPr>
              <p:cNvPr id="241735" name="Oval 474"/>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36" name="Oval 475"/>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37" name="Oval 476"/>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38" name="Oval 477"/>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66" name="Group 478"/>
            <p:cNvGrpSpPr>
              <a:grpSpLocks/>
            </p:cNvGrpSpPr>
            <p:nvPr/>
          </p:nvGrpSpPr>
          <p:grpSpPr bwMode="auto">
            <a:xfrm rot="3000000">
              <a:off x="782" y="2208"/>
              <a:ext cx="168" cy="196"/>
              <a:chOff x="419" y="2016"/>
              <a:chExt cx="168" cy="196"/>
            </a:xfrm>
          </p:grpSpPr>
          <p:sp>
            <p:nvSpPr>
              <p:cNvPr id="241730" name="Line 47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31" name="Line 48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32" name="AutoShape 48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33" name="Freeform 48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34" name="Freeform 48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67" name="Group 484"/>
            <p:cNvGrpSpPr>
              <a:grpSpLocks/>
            </p:cNvGrpSpPr>
            <p:nvPr/>
          </p:nvGrpSpPr>
          <p:grpSpPr bwMode="auto">
            <a:xfrm>
              <a:off x="1008" y="2256"/>
              <a:ext cx="168" cy="196"/>
              <a:chOff x="419" y="2016"/>
              <a:chExt cx="168" cy="196"/>
            </a:xfrm>
          </p:grpSpPr>
          <p:sp>
            <p:nvSpPr>
              <p:cNvPr id="241725" name="Line 48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26" name="Line 48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27" name="AutoShape 48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28" name="Freeform 48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29" name="Freeform 48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89" name="Group 490"/>
            <p:cNvGrpSpPr>
              <a:grpSpLocks/>
            </p:cNvGrpSpPr>
            <p:nvPr/>
          </p:nvGrpSpPr>
          <p:grpSpPr bwMode="auto">
            <a:xfrm rot="-3000000">
              <a:off x="1214" y="2208"/>
              <a:ext cx="168" cy="196"/>
              <a:chOff x="419" y="2016"/>
              <a:chExt cx="168" cy="196"/>
            </a:xfrm>
          </p:grpSpPr>
          <p:sp>
            <p:nvSpPr>
              <p:cNvPr id="241720" name="Line 49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21" name="Line 49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22" name="AutoShape 49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23" name="Freeform 49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24" name="Freeform 49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718" name="Freeform 496"/>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19" name="Freeform 497"/>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90" name="Group 498"/>
          <p:cNvGrpSpPr>
            <a:grpSpLocks/>
          </p:cNvGrpSpPr>
          <p:nvPr/>
        </p:nvGrpSpPr>
        <p:grpSpPr bwMode="auto">
          <a:xfrm>
            <a:off x="7086600" y="4343400"/>
            <a:ext cx="996950" cy="1495425"/>
            <a:chOff x="768" y="1510"/>
            <a:chExt cx="628" cy="942"/>
          </a:xfrm>
        </p:grpSpPr>
        <p:grpSp>
          <p:nvGrpSpPr>
            <p:cNvPr id="241791" name="Group 499"/>
            <p:cNvGrpSpPr>
              <a:grpSpLocks/>
            </p:cNvGrpSpPr>
            <p:nvPr/>
          </p:nvGrpSpPr>
          <p:grpSpPr bwMode="auto">
            <a:xfrm>
              <a:off x="864" y="1510"/>
              <a:ext cx="480" cy="602"/>
              <a:chOff x="816" y="1510"/>
              <a:chExt cx="480" cy="602"/>
            </a:xfrm>
          </p:grpSpPr>
          <p:sp>
            <p:nvSpPr>
              <p:cNvPr id="241710" name="Oval 500"/>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11" name="Oval 501"/>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12" name="Oval 502"/>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13" name="Oval 503"/>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792" name="Group 504"/>
            <p:cNvGrpSpPr>
              <a:grpSpLocks/>
            </p:cNvGrpSpPr>
            <p:nvPr/>
          </p:nvGrpSpPr>
          <p:grpSpPr bwMode="auto">
            <a:xfrm rot="3000000">
              <a:off x="782" y="2208"/>
              <a:ext cx="168" cy="196"/>
              <a:chOff x="419" y="2016"/>
              <a:chExt cx="168" cy="196"/>
            </a:xfrm>
          </p:grpSpPr>
          <p:sp>
            <p:nvSpPr>
              <p:cNvPr id="241705" name="Line 505"/>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06" name="Line 506"/>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07" name="AutoShape 507"/>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08" name="Freeform 508"/>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09" name="Freeform 509"/>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814" name="Group 510"/>
            <p:cNvGrpSpPr>
              <a:grpSpLocks/>
            </p:cNvGrpSpPr>
            <p:nvPr/>
          </p:nvGrpSpPr>
          <p:grpSpPr bwMode="auto">
            <a:xfrm>
              <a:off x="1008" y="2256"/>
              <a:ext cx="168" cy="196"/>
              <a:chOff x="419" y="2016"/>
              <a:chExt cx="168" cy="196"/>
            </a:xfrm>
          </p:grpSpPr>
          <p:sp>
            <p:nvSpPr>
              <p:cNvPr id="241700" name="Line 51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01" name="Line 51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02" name="AutoShape 51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03" name="Freeform 51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704" name="Freeform 51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241815" name="Group 516"/>
            <p:cNvGrpSpPr>
              <a:grpSpLocks/>
            </p:cNvGrpSpPr>
            <p:nvPr/>
          </p:nvGrpSpPr>
          <p:grpSpPr bwMode="auto">
            <a:xfrm rot="-3000000">
              <a:off x="1214" y="2208"/>
              <a:ext cx="168" cy="196"/>
              <a:chOff x="419" y="2016"/>
              <a:chExt cx="168" cy="196"/>
            </a:xfrm>
          </p:grpSpPr>
          <p:sp>
            <p:nvSpPr>
              <p:cNvPr id="241695" name="Line 517"/>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696" name="Line 518"/>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697" name="AutoShape 519"/>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698" name="Freeform 520"/>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699" name="Freeform 521"/>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41693" name="Freeform 522"/>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41694" name="Freeform 523"/>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62988" name="Rectangle 524"/>
          <p:cNvSpPr>
            <a:spLocks noChangeArrowheads="1"/>
          </p:cNvSpPr>
          <p:nvPr/>
        </p:nvSpPr>
        <p:spPr bwMode="auto">
          <a:xfrm>
            <a:off x="4800600" y="5791200"/>
            <a:ext cx="2139950" cy="1190625"/>
          </a:xfrm>
          <a:prstGeom prst="rect">
            <a:avLst/>
          </a:prstGeom>
          <a:noFill/>
          <a:ln w="9525">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defRPr/>
            </a:pPr>
            <a:r>
              <a:rPr lang="en-US" sz="3600" b="1">
                <a:solidFill>
                  <a:srgbClr val="FFFFFF"/>
                </a:solidFill>
                <a:effectLst>
                  <a:outerShdw blurRad="38100" dist="38100" dir="2700000" algn="tl">
                    <a:srgbClr val="000000"/>
                  </a:outerShdw>
                </a:effectLst>
                <a:ea typeface="ＭＳ Ｐゴシック" pitchFamily="-111" charset="-128"/>
                <a:cs typeface="ＭＳ Ｐゴシック" pitchFamily="-111" charset="-128"/>
              </a:rPr>
              <a:t>Myeloma</a:t>
            </a:r>
          </a:p>
          <a:p>
            <a:pPr defTabSz="914400" eaLnBrk="0" fontAlgn="base" hangingPunct="0">
              <a:spcBef>
                <a:spcPct val="0"/>
              </a:spcBef>
              <a:spcAft>
                <a:spcPct val="0"/>
              </a:spcAft>
              <a:defRPr/>
            </a:pPr>
            <a:r>
              <a:rPr lang="en-US" sz="3600" b="1">
                <a:solidFill>
                  <a:srgbClr val="FFFFFF"/>
                </a:solidFill>
                <a:effectLst>
                  <a:outerShdw blurRad="38100" dist="38100" dir="2700000" algn="tl">
                    <a:srgbClr val="000000"/>
                  </a:outerShdw>
                </a:effectLst>
                <a:ea typeface="ＭＳ Ｐゴシック" pitchFamily="-111" charset="-128"/>
                <a:cs typeface="ＭＳ Ｐゴシック" pitchFamily="-111" charset="-128"/>
              </a:rPr>
              <a:t>Patient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2286000"/>
            <a:ext cx="7772400" cy="1143000"/>
          </a:xfrm>
        </p:spPr>
        <p:txBody>
          <a:bodyPr/>
          <a:lstStyle/>
          <a:p>
            <a:pPr>
              <a:defRPr/>
            </a:pPr>
            <a:endParaRPr lang="en-US">
              <a:ea typeface="+mj-ea"/>
              <a:cs typeface="+mj-cs"/>
            </a:endParaRPr>
          </a:p>
        </p:txBody>
      </p:sp>
      <p:sp>
        <p:nvSpPr>
          <p:cNvPr id="27651" name="Rectangle 3"/>
          <p:cNvSpPr>
            <a:spLocks noGrp="1" noChangeArrowheads="1"/>
          </p:cNvSpPr>
          <p:nvPr>
            <p:ph type="subTitle" idx="1"/>
          </p:nvPr>
        </p:nvSpPr>
        <p:spPr/>
        <p:txBody>
          <a:bodyPr/>
          <a:lstStyle/>
          <a:p>
            <a:pPr>
              <a:defRPr/>
            </a:pPr>
            <a:endParaRPr lang="en-US">
              <a:ea typeface="+mn-ea"/>
              <a:cs typeface="+mn-cs"/>
            </a:endParaRPr>
          </a:p>
        </p:txBody>
      </p:sp>
      <p:pic>
        <p:nvPicPr>
          <p:cNvPr id="243716" name="Picture 4" descr="back_rash"/>
          <p:cNvPicPr>
            <a:picLocks noChangeAspect="1" noChangeArrowheads="1"/>
          </p:cNvPicPr>
          <p:nvPr/>
        </p:nvPicPr>
        <p:blipFill>
          <a:blip r:embed="rId3"/>
          <a:srcRect/>
          <a:stretch>
            <a:fillRect/>
          </a:stretch>
        </p:blipFill>
        <p:spPr bwMode="auto">
          <a:xfrm>
            <a:off x="0" y="457200"/>
            <a:ext cx="9342438"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62" name="Picture 2"/>
          <p:cNvPicPr>
            <a:picLocks noChangeAspect="1" noChangeArrowheads="1"/>
          </p:cNvPicPr>
          <p:nvPr/>
        </p:nvPicPr>
        <p:blipFill>
          <a:blip r:embed="rId3"/>
          <a:srcRect/>
          <a:stretch>
            <a:fillRect/>
          </a:stretch>
        </p:blipFill>
        <p:spPr bwMode="auto">
          <a:xfrm>
            <a:off x="-1016000" y="0"/>
            <a:ext cx="10701338" cy="7150100"/>
          </a:xfrm>
          <a:prstGeom prst="rect">
            <a:avLst/>
          </a:prstGeom>
          <a:noFill/>
          <a:ln w="9525">
            <a:noFill/>
            <a:miter lim="800000"/>
            <a:headEnd/>
            <a:tailEnd/>
          </a:ln>
        </p:spPr>
      </p:pic>
      <p:sp>
        <p:nvSpPr>
          <p:cNvPr id="245763" name="TextBox 2"/>
          <p:cNvSpPr txBox="1">
            <a:spLocks noChangeArrowheads="1"/>
          </p:cNvSpPr>
          <p:nvPr/>
        </p:nvSpPr>
        <p:spPr bwMode="auto">
          <a:xfrm>
            <a:off x="617538" y="457200"/>
            <a:ext cx="8869362" cy="83026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4800">
                <a:solidFill>
                  <a:srgbClr val="000000"/>
                </a:solidFill>
                <a:latin typeface="Times" pitchFamily="-65" charset="0"/>
                <a:ea typeface="ＭＳ Ｐゴシック" pitchFamily="-65" charset="-128"/>
                <a:cs typeface="ＭＳ Ｐゴシック" pitchFamily="-65" charset="-128"/>
              </a:rPr>
              <a:t>Anti-Vaccine movement is not new</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8338" name="Rectangle 2"/>
          <p:cNvSpPr>
            <a:spLocks noGrp="1" noChangeArrowheads="1"/>
          </p:cNvSpPr>
          <p:nvPr>
            <p:ph type="subTitle" idx="1"/>
          </p:nvPr>
        </p:nvSpPr>
        <p:spPr>
          <a:xfrm>
            <a:off x="1354138" y="3886200"/>
            <a:ext cx="6435725" cy="1752600"/>
          </a:xfrm>
        </p:spPr>
        <p:txBody>
          <a:bodyPr/>
          <a:lstStyle/>
          <a:p>
            <a:pPr eaLnBrk="1" hangingPunct="1">
              <a:defRPr/>
            </a:pPr>
            <a:endParaRPr lang="en-US"/>
          </a:p>
        </p:txBody>
      </p:sp>
      <p:pic>
        <p:nvPicPr>
          <p:cNvPr id="247811" name="Picture 3" descr="vaccination man"/>
          <p:cNvPicPr>
            <a:picLocks noChangeAspect="1" noChangeArrowheads="1"/>
          </p:cNvPicPr>
          <p:nvPr/>
        </p:nvPicPr>
        <p:blipFill>
          <a:blip r:embed="rId3"/>
          <a:srcRect/>
          <a:stretch>
            <a:fillRect/>
          </a:stretch>
        </p:blipFill>
        <p:spPr bwMode="auto">
          <a:xfrm rot="-10738565">
            <a:off x="3276600" y="0"/>
            <a:ext cx="6557963" cy="9266238"/>
          </a:xfrm>
          <a:prstGeom prst="rect">
            <a:avLst/>
          </a:prstGeom>
          <a:noFill/>
          <a:ln w="9525">
            <a:noFill/>
            <a:miter lim="800000"/>
            <a:headEnd/>
            <a:tailEnd/>
          </a:ln>
        </p:spPr>
      </p:pic>
      <p:sp>
        <p:nvSpPr>
          <p:cNvPr id="398340" name="Rectangle 4"/>
          <p:cNvSpPr>
            <a:spLocks noGrp="1" noChangeArrowheads="1"/>
          </p:cNvSpPr>
          <p:nvPr>
            <p:ph type="ctrTitle"/>
          </p:nvPr>
        </p:nvSpPr>
        <p:spPr>
          <a:xfrm>
            <a:off x="677863" y="2286000"/>
            <a:ext cx="2519362" cy="1143000"/>
          </a:xfrm>
        </p:spPr>
        <p:txBody>
          <a:bodyPr/>
          <a:lstStyle/>
          <a:p>
            <a:pPr algn="l" eaLnBrk="1" hangingPunct="1">
              <a:defRPr/>
            </a:pPr>
            <a:r>
              <a:rPr lang="en-US">
                <a:solidFill>
                  <a:schemeClr val="tx1"/>
                </a:solidFill>
                <a:latin typeface="Marker Felt" pitchFamily="-111" charset="0"/>
              </a:rPr>
              <a:t>Slowly he would cruse the neighborhood waiting for the occasional careless child who confused him with another vendor</a:t>
            </a:r>
            <a:endParaRPr lang="en-US" sz="240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685800" y="2286000"/>
            <a:ext cx="7772400" cy="1143000"/>
          </a:xfrm>
        </p:spPr>
        <p:txBody>
          <a:bodyPr/>
          <a:lstStyle/>
          <a:p>
            <a:pPr>
              <a:defRPr/>
            </a:pPr>
            <a:endParaRPr lang="en-US">
              <a:ea typeface="ＭＳ Ｐゴシック" pitchFamily="-65" charset="-128"/>
              <a:cs typeface="ＭＳ Ｐゴシック" pitchFamily="-65" charset="-128"/>
            </a:endParaRPr>
          </a:p>
        </p:txBody>
      </p:sp>
      <p:sp>
        <p:nvSpPr>
          <p:cNvPr id="129027" name="Rectangle 3"/>
          <p:cNvSpPr>
            <a:spLocks noGrp="1" noChangeArrowheads="1"/>
          </p:cNvSpPr>
          <p:nvPr>
            <p:ph type="subTitle" idx="1"/>
          </p:nvPr>
        </p:nvSpPr>
        <p:spPr/>
        <p:txBody>
          <a:bodyPr/>
          <a:lstStyle/>
          <a:p>
            <a:pPr>
              <a:defRPr/>
            </a:pPr>
            <a:endParaRPr lang="en-US">
              <a:ea typeface="ＭＳ Ｐゴシック" pitchFamily="-65" charset="-128"/>
              <a:cs typeface="ＭＳ Ｐゴシック" pitchFamily="-65" charset="-128"/>
            </a:endParaRPr>
          </a:p>
        </p:txBody>
      </p:sp>
      <p:pic>
        <p:nvPicPr>
          <p:cNvPr id="249860" name="Picture 4" descr="statue_jenner"/>
          <p:cNvPicPr>
            <a:picLocks noChangeAspect="1" noChangeArrowheads="1"/>
          </p:cNvPicPr>
          <p:nvPr/>
        </p:nvPicPr>
        <p:blipFill>
          <a:blip r:embed="rId3"/>
          <a:srcRect/>
          <a:stretch>
            <a:fillRect/>
          </a:stretch>
        </p:blipFill>
        <p:spPr bwMode="auto">
          <a:xfrm>
            <a:off x="304800" y="0"/>
            <a:ext cx="5360988" cy="7696200"/>
          </a:xfrm>
          <a:prstGeom prst="rect">
            <a:avLst/>
          </a:prstGeom>
          <a:noFill/>
          <a:ln w="9525">
            <a:noFill/>
            <a:miter lim="800000"/>
            <a:headEnd/>
            <a:tailEnd/>
          </a:ln>
        </p:spPr>
      </p:pic>
      <p:sp>
        <p:nvSpPr>
          <p:cNvPr id="249861" name="Rectangle 5"/>
          <p:cNvSpPr>
            <a:spLocks noChangeArrowheads="1"/>
          </p:cNvSpPr>
          <p:nvPr/>
        </p:nvSpPr>
        <p:spPr bwMode="auto">
          <a:xfrm>
            <a:off x="7516813" y="1465263"/>
            <a:ext cx="184150" cy="3048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81926" name="Rectangle 6"/>
          <p:cNvSpPr>
            <a:spLocks noChangeArrowheads="1"/>
          </p:cNvSpPr>
          <p:nvPr/>
        </p:nvSpPr>
        <p:spPr bwMode="auto">
          <a:xfrm>
            <a:off x="5791200" y="2209800"/>
            <a:ext cx="3184525" cy="1373188"/>
          </a:xfrm>
          <a:prstGeom prst="rect">
            <a:avLst/>
          </a:prstGeom>
          <a:noFill/>
          <a:ln w="9525">
            <a:noFill/>
            <a:miter lim="800000"/>
            <a:headEnd/>
            <a:tailEnd/>
          </a:ln>
          <a:effectLst/>
        </p:spPr>
        <p:txBody>
          <a:bodyPr>
            <a:prstTxWarp prst="textNoShape">
              <a:avLst/>
            </a:prstTxWarp>
            <a:spAutoFit/>
          </a:bodyPr>
          <a:lstStyle/>
          <a:p>
            <a:pPr defTabSz="914400" eaLnBrk="0" fontAlgn="base" hangingPunct="0">
              <a:spcBef>
                <a:spcPct val="0"/>
              </a:spcBef>
              <a:spcAft>
                <a:spcPct val="0"/>
              </a:spcAft>
              <a:defRPr/>
            </a:pPr>
            <a:r>
              <a:rPr lang="en-US" sz="2800">
                <a:solidFill>
                  <a:srgbClr val="FFFFFF"/>
                </a:solidFill>
                <a:effectLst>
                  <a:outerShdw blurRad="38100" dist="38100" dir="2700000" algn="tl">
                    <a:srgbClr val="DDDDDD"/>
                  </a:outerShdw>
                </a:effectLst>
                <a:latin typeface="Arial" pitchFamily="-112" charset="0"/>
                <a:ea typeface="ＭＳ Ｐゴシック" pitchFamily="-111" charset="-128"/>
                <a:cs typeface="ＭＳ Ｐゴシック" pitchFamily="-111" charset="-128"/>
              </a:rPr>
              <a:t>Jenner Immunizing an Infant</a:t>
            </a:r>
            <a:endParaRPr lang="en-US" sz="2400">
              <a:solidFill>
                <a:srgbClr val="FFFFFF"/>
              </a:solidFill>
              <a:latin typeface="Times" pitchFamily="-112" charset="0"/>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24962" name="Rectangle 2"/>
          <p:cNvSpPr>
            <a:spLocks noGrp="1" noChangeArrowheads="1"/>
          </p:cNvSpPr>
          <p:nvPr>
            <p:ph type="ctrTitle"/>
          </p:nvPr>
        </p:nvSpPr>
        <p:spPr>
          <a:xfrm>
            <a:off x="685800" y="2286000"/>
            <a:ext cx="7772400" cy="1143000"/>
          </a:xfrm>
        </p:spPr>
        <p:txBody>
          <a:bodyPr/>
          <a:lstStyle/>
          <a:p>
            <a:pPr eaLnBrk="1" hangingPunct="1">
              <a:defRPr/>
            </a:pPr>
            <a:r>
              <a:rPr lang="en-US">
                <a:solidFill>
                  <a:schemeClr val="bg1"/>
                </a:solidFill>
                <a:effectLst>
                  <a:outerShdw blurRad="38100" dist="38100" dir="2700000" algn="tl">
                    <a:srgbClr val="808080"/>
                  </a:outerShdw>
                </a:effectLst>
                <a:ea typeface="ＭＳ Ｐゴシック" pitchFamily="-112" charset="-128"/>
                <a:cs typeface="ＭＳ Ｐゴシック" pitchFamily="-112" charset="-128"/>
              </a:rPr>
              <a:t>Elected to Royal Academy</a:t>
            </a:r>
            <a:endParaRPr lang="en-US">
              <a:ea typeface="ＭＳ Ｐゴシック" pitchFamily="-112" charset="-128"/>
              <a:cs typeface="ＭＳ Ｐゴシック" pitchFamily="-112" charset="-128"/>
            </a:endParaRPr>
          </a:p>
        </p:txBody>
      </p:sp>
      <p:sp>
        <p:nvSpPr>
          <p:cNvPr id="134147" name="Rectangle 3"/>
          <p:cNvSpPr>
            <a:spLocks noGrp="1" noChangeArrowheads="1"/>
          </p:cNvSpPr>
          <p:nvPr>
            <p:ph type="subTitle" idx="1"/>
          </p:nvPr>
        </p:nvSpPr>
        <p:spPr>
          <a:xfrm>
            <a:off x="2057400" y="3810000"/>
            <a:ext cx="6400800" cy="1752600"/>
          </a:xfrm>
        </p:spPr>
        <p:txBody>
          <a:bodyPr/>
          <a:lstStyle/>
          <a:p>
            <a:pPr eaLnBrk="1" hangingPunct="1">
              <a:defRPr/>
            </a:pPr>
            <a:endParaRPr lang="en-US">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3"/>
          <a:srcRect/>
          <a:stretch>
            <a:fillRect/>
          </a:stretch>
        </p:blipFill>
        <p:spPr bwMode="auto">
          <a:xfrm>
            <a:off x="2819400" y="919163"/>
            <a:ext cx="3505200" cy="5481637"/>
          </a:xfrm>
          <a:prstGeom prst="rect">
            <a:avLst/>
          </a:prstGeom>
          <a:noFill/>
          <a:ln w="9525">
            <a:noFill/>
            <a:miter lim="800000"/>
            <a:headEnd/>
            <a:tailEnd/>
          </a:ln>
        </p:spPr>
      </p:pic>
      <p:sp>
        <p:nvSpPr>
          <p:cNvPr id="3" name="TextBox 2"/>
          <p:cNvSpPr txBox="1"/>
          <p:nvPr/>
        </p:nvSpPr>
        <p:spPr>
          <a:xfrm>
            <a:off x="304800" y="152400"/>
            <a:ext cx="8410575" cy="461963"/>
          </a:xfrm>
          <a:prstGeom prst="rect">
            <a:avLst/>
          </a:prstGeom>
          <a:noFill/>
        </p:spPr>
        <p:txBody>
          <a:bodyPr wrap="none">
            <a:prstTxWarp prst="textNoShape">
              <a:avLst/>
            </a:prstTxWarp>
            <a:spAutoFit/>
          </a:bodyPr>
          <a:lstStyle/>
          <a:p>
            <a:pPr defTabSz="914400" eaLnBrk="0" fontAlgn="base" hangingPunct="0">
              <a:spcBef>
                <a:spcPct val="0"/>
              </a:spcBef>
              <a:spcAft>
                <a:spcPct val="0"/>
              </a:spcAft>
              <a:defRPr/>
            </a:pPr>
            <a:r>
              <a:rPr lang="en-US" sz="2400" b="1">
                <a:solidFill>
                  <a:srgbClr val="FFFF00"/>
                </a:solidFill>
                <a:effectLst>
                  <a:outerShdw blurRad="38100" dist="38100" dir="2700000" algn="tl">
                    <a:srgbClr val="FFFFFF"/>
                  </a:outerShdw>
                </a:effectLst>
                <a:latin typeface="Arial" pitchFamily="-112" charset="0"/>
                <a:ea typeface="ＭＳ Ｐゴシック" pitchFamily="-112" charset="-128"/>
                <a:cs typeface="ＭＳ Ｐゴシック" pitchFamily="-112" charset="-128"/>
              </a:rPr>
              <a:t>Genetic engineering and molecular biology was the key!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ctrTitle"/>
          </p:nvPr>
        </p:nvSpPr>
        <p:spPr>
          <a:xfrm>
            <a:off x="685800" y="2286000"/>
            <a:ext cx="7772400" cy="1143000"/>
          </a:xfrm>
        </p:spPr>
        <p:txBody>
          <a:bodyPr/>
          <a:lstStyle/>
          <a:p>
            <a:pPr eaLnBrk="1" hangingPunct="1">
              <a:defRPr/>
            </a:pPr>
            <a:r>
              <a:rPr lang="en-US">
                <a:solidFill>
                  <a:schemeClr val="bg1"/>
                </a:solidFill>
                <a:effectLst>
                  <a:outerShdw blurRad="38100" dist="38100" dir="2700000" algn="tl">
                    <a:srgbClr val="808080"/>
                  </a:outerShdw>
                </a:effectLst>
                <a:ea typeface="ＭＳ Ｐゴシック" pitchFamily="-112" charset="-128"/>
                <a:cs typeface="ＭＳ Ｐゴシック" pitchFamily="-112" charset="-128"/>
              </a:rPr>
              <a:t>Elected to Royal Academy</a:t>
            </a:r>
            <a:endParaRPr lang="en-US">
              <a:ea typeface="ＭＳ Ｐゴシック" pitchFamily="-112" charset="-128"/>
              <a:cs typeface="ＭＳ Ｐゴシック" pitchFamily="-112" charset="-128"/>
            </a:endParaRPr>
          </a:p>
        </p:txBody>
      </p:sp>
      <p:sp>
        <p:nvSpPr>
          <p:cNvPr id="348163" name="Rectangle 3"/>
          <p:cNvSpPr>
            <a:spLocks noGrp="1" noChangeArrowheads="1"/>
          </p:cNvSpPr>
          <p:nvPr>
            <p:ph type="subTitle" idx="1"/>
          </p:nvPr>
        </p:nvSpPr>
        <p:spPr>
          <a:xfrm>
            <a:off x="2057400" y="3810000"/>
            <a:ext cx="6400800" cy="1752600"/>
          </a:xfrm>
        </p:spPr>
        <p:txBody>
          <a:bodyPr/>
          <a:lstStyle/>
          <a:p>
            <a:pPr eaLnBrk="1" hangingPunct="1">
              <a:defRPr/>
            </a:pPr>
            <a:r>
              <a:rPr lang="en-US">
                <a:solidFill>
                  <a:schemeClr val="bg1"/>
                </a:solidFill>
                <a:effectLst>
                  <a:outerShdw blurRad="38100" dist="38100" dir="2700000" algn="tl">
                    <a:srgbClr val="808080"/>
                  </a:outerShdw>
                </a:effectLst>
                <a:ea typeface="ＭＳ Ｐゴシック" pitchFamily="-112" charset="-128"/>
                <a:cs typeface="ＭＳ Ｐゴシック" pitchFamily="-112" charset="-128"/>
              </a:rPr>
              <a:t>For nesting habit of cuckoo</a:t>
            </a:r>
            <a:endParaRPr lang="en-US">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77863" y="304800"/>
            <a:ext cx="7162800" cy="2743200"/>
          </a:xfrm>
        </p:spPr>
        <p:txBody>
          <a:bodyPr/>
          <a:lstStyle/>
          <a:p>
            <a:pPr>
              <a:defRPr/>
            </a:pPr>
            <a:r>
              <a:rPr lang="en-US">
                <a:ea typeface="ＭＳ Ｐゴシック" pitchFamily="-112" charset="-128"/>
                <a:cs typeface="ＭＳ Ｐゴシック" pitchFamily="-112" charset="-128"/>
              </a:rPr>
              <a:t>Smallpox </a:t>
            </a:r>
            <a:br>
              <a:rPr lang="en-US">
                <a:ea typeface="ＭＳ Ｐゴシック" pitchFamily="-112" charset="-128"/>
                <a:cs typeface="ＭＳ Ｐゴシック" pitchFamily="-112" charset="-128"/>
              </a:rPr>
            </a:br>
            <a:r>
              <a:rPr lang="en-US">
                <a:ea typeface="ＭＳ Ｐゴシック" pitchFamily="-112" charset="-128"/>
                <a:cs typeface="ＭＳ Ｐゴシック" pitchFamily="-112" charset="-128"/>
              </a:rPr>
              <a:t/>
            </a:r>
            <a:br>
              <a:rPr lang="en-US">
                <a:ea typeface="ＭＳ Ｐゴシック" pitchFamily="-112" charset="-128"/>
                <a:cs typeface="ＭＳ Ｐゴシック" pitchFamily="-112" charset="-128"/>
              </a:rPr>
            </a:br>
            <a:r>
              <a:rPr lang="en-US">
                <a:ea typeface="ＭＳ Ｐゴシック" pitchFamily="-112" charset="-128"/>
                <a:cs typeface="ＭＳ Ｐゴシック" pitchFamily="-112" charset="-128"/>
              </a:rPr>
              <a:t/>
            </a:r>
            <a:br>
              <a:rPr lang="en-US">
                <a:ea typeface="ＭＳ Ｐゴシック" pitchFamily="-112" charset="-128"/>
                <a:cs typeface="ＭＳ Ｐゴシック" pitchFamily="-112" charset="-128"/>
              </a:rPr>
            </a:br>
            <a:r>
              <a:rPr lang="en-US">
                <a:ea typeface="ＭＳ Ｐゴシック" pitchFamily="-112" charset="-128"/>
                <a:cs typeface="ＭＳ Ｐゴシック" pitchFamily="-112" charset="-128"/>
              </a:rPr>
              <a:t/>
            </a:r>
            <a:br>
              <a:rPr lang="en-US">
                <a:ea typeface="ＭＳ Ｐゴシック" pitchFamily="-112" charset="-128"/>
                <a:cs typeface="ＭＳ Ｐゴシック" pitchFamily="-112" charset="-128"/>
              </a:rPr>
            </a:br>
            <a:endParaRPr lang="en-US">
              <a:ea typeface="ＭＳ Ｐゴシック" pitchFamily="-112" charset="-128"/>
              <a:cs typeface="ＭＳ Ｐゴシック" pitchFamily="-112" charset="-128"/>
            </a:endParaRPr>
          </a:p>
        </p:txBody>
      </p:sp>
      <p:sp>
        <p:nvSpPr>
          <p:cNvPr id="91139" name="Rectangle 3"/>
          <p:cNvSpPr>
            <a:spLocks noGrp="1" noChangeArrowheads="1"/>
          </p:cNvSpPr>
          <p:nvPr>
            <p:ph type="body" idx="1"/>
          </p:nvPr>
        </p:nvSpPr>
        <p:spPr/>
        <p:txBody>
          <a:bodyPr/>
          <a:lstStyle/>
          <a:p>
            <a:pPr>
              <a:lnSpc>
                <a:spcPct val="90000"/>
              </a:lnSpc>
              <a:defRPr/>
            </a:pPr>
            <a:endParaRPr lang="en-US">
              <a:ea typeface="ＭＳ Ｐゴシック" pitchFamily="-112" charset="-128"/>
              <a:cs typeface="ＭＳ Ｐゴシック" pitchFamily="-112" charset="-128"/>
            </a:endParaRPr>
          </a:p>
          <a:p>
            <a:pPr>
              <a:lnSpc>
                <a:spcPct val="90000"/>
              </a:lnSpc>
              <a:defRPr/>
            </a:pPr>
            <a:endParaRPr lang="en-US">
              <a:ea typeface="ＭＳ Ｐゴシック" pitchFamily="-112" charset="-128"/>
              <a:cs typeface="ＭＳ Ｐゴシック" pitchFamily="-112" charset="-128"/>
            </a:endParaRPr>
          </a:p>
          <a:p>
            <a:pPr>
              <a:lnSpc>
                <a:spcPct val="90000"/>
              </a:lnSpc>
              <a:defRPr/>
            </a:pPr>
            <a:endParaRPr lang="en-US" sz="2000">
              <a:ea typeface="ＭＳ Ｐゴシック" pitchFamily="-112" charset="-128"/>
              <a:cs typeface="ＭＳ Ｐゴシック" pitchFamily="-112" charset="-128"/>
            </a:endParaRPr>
          </a:p>
          <a:p>
            <a:pPr>
              <a:lnSpc>
                <a:spcPct val="90000"/>
              </a:lnSpc>
              <a:defRPr/>
            </a:pPr>
            <a:endParaRPr lang="en-US" sz="2000">
              <a:ea typeface="ＭＳ Ｐゴシック" pitchFamily="-112" charset="-128"/>
              <a:cs typeface="ＭＳ Ｐゴシック" pitchFamily="-112" charset="-128"/>
            </a:endParaRPr>
          </a:p>
        </p:txBody>
      </p:sp>
      <p:pic>
        <p:nvPicPr>
          <p:cNvPr id="256004" name="Picture 4"/>
          <p:cNvPicPr>
            <a:picLocks noChangeAspect="1" noChangeArrowheads="1"/>
          </p:cNvPicPr>
          <p:nvPr/>
        </p:nvPicPr>
        <p:blipFill>
          <a:blip r:embed="rId3"/>
          <a:srcRect/>
          <a:stretch>
            <a:fillRect/>
          </a:stretch>
        </p:blipFill>
        <p:spPr bwMode="auto">
          <a:xfrm>
            <a:off x="685800" y="1736725"/>
            <a:ext cx="7315200" cy="478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pic>
        <p:nvPicPr>
          <p:cNvPr id="258050" name="Picture 2"/>
          <p:cNvPicPr>
            <a:picLocks noChangeAspect="1" noChangeArrowheads="1"/>
          </p:cNvPicPr>
          <p:nvPr/>
        </p:nvPicPr>
        <p:blipFill>
          <a:blip r:embed="rId3"/>
          <a:srcRect/>
          <a:stretch>
            <a:fillRect/>
          </a:stretch>
        </p:blipFill>
        <p:spPr bwMode="auto">
          <a:xfrm>
            <a:off x="533400" y="838200"/>
            <a:ext cx="7756525" cy="6391275"/>
          </a:xfrm>
          <a:prstGeom prst="rect">
            <a:avLst/>
          </a:prstGeom>
          <a:noFill/>
          <a:ln w="9525">
            <a:noFill/>
            <a:miter lim="800000"/>
            <a:headEnd/>
            <a:tailEnd/>
          </a:ln>
        </p:spPr>
      </p:pic>
      <p:sp>
        <p:nvSpPr>
          <p:cNvPr id="133123" name="Text Box 3"/>
          <p:cNvSpPr>
            <a:spLocks noGrp="1" noChangeArrowheads="1"/>
          </p:cNvSpPr>
          <p:nvPr>
            <p:ph type="title"/>
          </p:nvPr>
        </p:nvSpPr>
        <p:spPr>
          <a:xfrm>
            <a:off x="1066800" y="0"/>
            <a:ext cx="7772400" cy="1143000"/>
          </a:xfrm>
        </p:spPr>
        <p:txBody>
          <a:bodyPr/>
          <a:lstStyle/>
          <a:p>
            <a:pPr algn="l">
              <a:defRPr/>
            </a:pPr>
            <a:r>
              <a:rPr lang="en-US" dirty="0">
                <a:ea typeface="ＭＳ Ｐゴシック" pitchFamily="-65" charset="-128"/>
                <a:cs typeface="ＭＳ Ｐゴシック" pitchFamily="-65" charset="-128"/>
              </a:rPr>
              <a:t>Smallpox eliminated!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1698" name="Rectangle 2"/>
          <p:cNvSpPr>
            <a:spLocks noGrp="1" noChangeArrowheads="1"/>
          </p:cNvSpPr>
          <p:nvPr>
            <p:ph type="ctrTitle"/>
          </p:nvPr>
        </p:nvSpPr>
        <p:spPr>
          <a:xfrm>
            <a:off x="685800" y="2286000"/>
            <a:ext cx="7772400" cy="1143000"/>
          </a:xfrm>
        </p:spPr>
        <p:txBody>
          <a:bodyPr/>
          <a:lstStyle/>
          <a:p>
            <a:pPr eaLnBrk="1" hangingPunct="1">
              <a:defRPr/>
            </a:pPr>
            <a:endParaRPr lang="en-US"/>
          </a:p>
        </p:txBody>
      </p:sp>
      <p:sp>
        <p:nvSpPr>
          <p:cNvPr id="541699" name="Rectangle 3"/>
          <p:cNvSpPr>
            <a:spLocks noGrp="1" noChangeArrowheads="1"/>
          </p:cNvSpPr>
          <p:nvPr>
            <p:ph type="subTitle" idx="1"/>
          </p:nvPr>
        </p:nvSpPr>
        <p:spPr/>
        <p:txBody>
          <a:bodyPr/>
          <a:lstStyle/>
          <a:p>
            <a:pPr eaLnBrk="1" hangingPunct="1">
              <a:defRPr/>
            </a:pPr>
            <a:endParaRPr lang="en-US"/>
          </a:p>
        </p:txBody>
      </p:sp>
      <p:pic>
        <p:nvPicPr>
          <p:cNvPr id="260100" name="Picture 4" descr="miracle"/>
          <p:cNvPicPr>
            <a:picLocks noChangeAspect="1" noChangeArrowheads="1"/>
          </p:cNvPicPr>
          <p:nvPr/>
        </p:nvPicPr>
        <p:blipFill>
          <a:blip r:embed="rId3"/>
          <a:srcRect/>
          <a:stretch>
            <a:fillRect/>
          </a:stretch>
        </p:blipFill>
        <p:spPr bwMode="auto">
          <a:xfrm>
            <a:off x="2224088" y="484188"/>
            <a:ext cx="4695825" cy="588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7" name="Title 1"/>
          <p:cNvSpPr>
            <a:spLocks noGrp="1"/>
          </p:cNvSpPr>
          <p:nvPr>
            <p:ph type="title"/>
          </p:nvPr>
        </p:nvSpPr>
        <p:spPr/>
        <p:txBody>
          <a:bodyPr/>
          <a:lstStyle/>
          <a:p>
            <a:endParaRPr lang="en-US"/>
          </a:p>
        </p:txBody>
      </p:sp>
      <p:sp>
        <p:nvSpPr>
          <p:cNvPr id="262148" name="Content Placeholder 2"/>
          <p:cNvSpPr>
            <a:spLocks noGrp="1"/>
          </p:cNvSpPr>
          <p:nvPr>
            <p:ph idx="1"/>
          </p:nvPr>
        </p:nvSpPr>
        <p:spPr/>
        <p:txBody>
          <a:bodyPr/>
          <a:lstStyle/>
          <a:p>
            <a:endParaRPr lang="en-US"/>
          </a:p>
        </p:txBody>
      </p:sp>
      <p:graphicFrame>
        <p:nvGraphicFramePr>
          <p:cNvPr id="262146" name="Object 2"/>
          <p:cNvGraphicFramePr>
            <a:graphicFrameLocks noChangeAspect="1"/>
          </p:cNvGraphicFramePr>
          <p:nvPr/>
        </p:nvGraphicFramePr>
        <p:xfrm>
          <a:off x="1447800" y="304800"/>
          <a:ext cx="6858000" cy="8893175"/>
        </p:xfrm>
        <a:graphic>
          <a:graphicData uri="http://schemas.openxmlformats.org/presentationml/2006/ole">
            <p:oleObj spid="_x0000_s153602" name="Document" r:id="rId3" imgW="6680200" imgH="8661400" progId="Word.Document.12">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defRPr/>
            </a:pPr>
            <a:r>
              <a:rPr lang="en-US">
                <a:ea typeface="+mj-ea"/>
                <a:cs typeface="+mj-cs"/>
              </a:rPr>
              <a:t>Committed B cell Development</a:t>
            </a:r>
          </a:p>
        </p:txBody>
      </p:sp>
      <p:pic>
        <p:nvPicPr>
          <p:cNvPr id="205827" name="Picture 3"/>
          <p:cNvPicPr>
            <a:picLocks noChangeAspect="1" noChangeArrowheads="1"/>
          </p:cNvPicPr>
          <p:nvPr>
            <p:ph type="body" idx="1"/>
          </p:nvPr>
        </p:nvPicPr>
        <p:blipFill>
          <a:blip r:embed="rId3">
            <a:clrChange>
              <a:clrFrom>
                <a:srgbClr val="FFFFFE"/>
              </a:clrFrom>
              <a:clrTo>
                <a:srgbClr val="FFFFFE">
                  <a:alpha val="0"/>
                </a:srgbClr>
              </a:clrTo>
            </a:clrChange>
          </a:blip>
          <a:srcRect/>
          <a:stretch>
            <a:fillRect/>
          </a:stretch>
        </p:blipFill>
        <p:spPr>
          <a:xfrm rot="21552588">
            <a:off x="0" y="2400300"/>
            <a:ext cx="2573338" cy="2055813"/>
          </a:xfrm>
        </p:spPr>
      </p:pic>
      <p:pic>
        <p:nvPicPr>
          <p:cNvPr id="205828" name="Picture 4"/>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rot="-103542">
            <a:off x="3330575" y="2297113"/>
            <a:ext cx="2481263" cy="2262187"/>
          </a:xfrm>
          <a:prstGeom prst="rect">
            <a:avLst/>
          </a:prstGeom>
          <a:noFill/>
          <a:ln w="9525">
            <a:noFill/>
            <a:miter lim="800000"/>
            <a:headEnd/>
            <a:tailEnd/>
          </a:ln>
        </p:spPr>
      </p:pic>
      <p:pic>
        <p:nvPicPr>
          <p:cNvPr id="205829" name="Picture 5"/>
          <p:cNvPicPr>
            <a:picLocks noChangeAspect="1" noChangeArrowheads="1"/>
          </p:cNvPicPr>
          <p:nvPr/>
        </p:nvPicPr>
        <p:blipFill>
          <a:blip r:embed="rId5">
            <a:clrChange>
              <a:clrFrom>
                <a:srgbClr val="FFFFFE"/>
              </a:clrFrom>
              <a:clrTo>
                <a:srgbClr val="FFFFFE">
                  <a:alpha val="0"/>
                </a:srgbClr>
              </a:clrTo>
            </a:clrChange>
          </a:blip>
          <a:srcRect/>
          <a:stretch>
            <a:fillRect/>
          </a:stretch>
        </p:blipFill>
        <p:spPr bwMode="auto">
          <a:xfrm>
            <a:off x="6370638" y="2244725"/>
            <a:ext cx="2773362" cy="2368550"/>
          </a:xfrm>
          <a:prstGeom prst="rect">
            <a:avLst/>
          </a:prstGeom>
          <a:noFill/>
          <a:ln w="9525">
            <a:noFill/>
            <a:miter lim="800000"/>
            <a:headEnd/>
            <a:tailEnd/>
          </a:ln>
        </p:spPr>
      </p:pic>
      <p:sp>
        <p:nvSpPr>
          <p:cNvPr id="205830" name="Line 6"/>
          <p:cNvSpPr>
            <a:spLocks noChangeShapeType="1"/>
          </p:cNvSpPr>
          <p:nvPr/>
        </p:nvSpPr>
        <p:spPr bwMode="auto">
          <a:xfrm>
            <a:off x="2709863" y="3429000"/>
            <a:ext cx="473075" cy="0"/>
          </a:xfrm>
          <a:prstGeom prst="line">
            <a:avLst/>
          </a:prstGeom>
          <a:noFill/>
          <a:ln w="28575">
            <a:solidFill>
              <a:schemeClr val="tx2"/>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5831" name="Line 7"/>
          <p:cNvSpPr>
            <a:spLocks noChangeShapeType="1"/>
          </p:cNvSpPr>
          <p:nvPr/>
        </p:nvSpPr>
        <p:spPr bwMode="auto">
          <a:xfrm>
            <a:off x="5892800" y="3429000"/>
            <a:ext cx="474663" cy="0"/>
          </a:xfrm>
          <a:prstGeom prst="line">
            <a:avLst/>
          </a:prstGeom>
          <a:noFill/>
          <a:ln w="28575">
            <a:solidFill>
              <a:schemeClr val="tx2"/>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88072" name="Rectangle 8"/>
          <p:cNvSpPr>
            <a:spLocks noChangeArrowheads="1"/>
          </p:cNvSpPr>
          <p:nvPr/>
        </p:nvSpPr>
        <p:spPr bwMode="auto">
          <a:xfrm>
            <a:off x="3738563" y="5527675"/>
            <a:ext cx="163512" cy="579438"/>
          </a:xfrm>
          <a:prstGeom prst="rect">
            <a:avLst/>
          </a:prstGeom>
          <a:noFill/>
          <a:ln w="9525">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defRPr/>
            </a:pPr>
            <a:endParaRPr lang="en-US" sz="3200" b="1">
              <a:solidFill>
                <a:srgbClr val="FFFF00"/>
              </a:solidFill>
              <a:effectLst>
                <a:outerShdw blurRad="38100" dist="38100" dir="2700000" algn="tl">
                  <a:srgbClr val="FFFFFF"/>
                </a:outerShdw>
              </a:effectLst>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defRPr/>
            </a:pPr>
            <a:r>
              <a:rPr lang="en-US">
                <a:ea typeface="+mj-ea"/>
                <a:cs typeface="+mj-cs"/>
              </a:rPr>
              <a:t>Committed B cell Development</a:t>
            </a:r>
          </a:p>
        </p:txBody>
      </p:sp>
      <p:pic>
        <p:nvPicPr>
          <p:cNvPr id="207875" name="Picture 3"/>
          <p:cNvPicPr>
            <a:picLocks noChangeAspect="1" noChangeArrowheads="1"/>
          </p:cNvPicPr>
          <p:nvPr>
            <p:ph type="body" idx="1"/>
          </p:nvPr>
        </p:nvPicPr>
        <p:blipFill>
          <a:blip r:embed="rId3">
            <a:clrChange>
              <a:clrFrom>
                <a:srgbClr val="FFFFFE"/>
              </a:clrFrom>
              <a:clrTo>
                <a:srgbClr val="FFFFFE">
                  <a:alpha val="0"/>
                </a:srgbClr>
              </a:clrTo>
            </a:clrChange>
          </a:blip>
          <a:srcRect/>
          <a:stretch>
            <a:fillRect/>
          </a:stretch>
        </p:blipFill>
        <p:spPr>
          <a:xfrm rot="21552588">
            <a:off x="0" y="2362200"/>
            <a:ext cx="2573338" cy="2055813"/>
          </a:xfrm>
        </p:spPr>
      </p:pic>
      <p:pic>
        <p:nvPicPr>
          <p:cNvPr id="207876" name="Picture 4"/>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rot="-103542">
            <a:off x="3330575" y="2297113"/>
            <a:ext cx="2481263" cy="2262187"/>
          </a:xfrm>
          <a:prstGeom prst="rect">
            <a:avLst/>
          </a:prstGeom>
          <a:noFill/>
          <a:ln w="9525">
            <a:noFill/>
            <a:miter lim="800000"/>
            <a:headEnd/>
            <a:tailEnd/>
          </a:ln>
        </p:spPr>
      </p:pic>
      <p:pic>
        <p:nvPicPr>
          <p:cNvPr id="207877" name="Picture 5"/>
          <p:cNvPicPr>
            <a:picLocks noChangeAspect="1" noChangeArrowheads="1"/>
          </p:cNvPicPr>
          <p:nvPr/>
        </p:nvPicPr>
        <p:blipFill>
          <a:blip r:embed="rId5">
            <a:clrChange>
              <a:clrFrom>
                <a:srgbClr val="FFFFFE"/>
              </a:clrFrom>
              <a:clrTo>
                <a:srgbClr val="FFFFFE">
                  <a:alpha val="0"/>
                </a:srgbClr>
              </a:clrTo>
            </a:clrChange>
          </a:blip>
          <a:srcRect/>
          <a:stretch>
            <a:fillRect/>
          </a:stretch>
        </p:blipFill>
        <p:spPr bwMode="auto">
          <a:xfrm>
            <a:off x="6370638" y="2244725"/>
            <a:ext cx="2773362" cy="2368550"/>
          </a:xfrm>
          <a:prstGeom prst="rect">
            <a:avLst/>
          </a:prstGeom>
          <a:noFill/>
          <a:ln w="9525">
            <a:noFill/>
            <a:miter lim="800000"/>
            <a:headEnd/>
            <a:tailEnd/>
          </a:ln>
        </p:spPr>
      </p:pic>
      <p:sp>
        <p:nvSpPr>
          <p:cNvPr id="207878" name="Line 6"/>
          <p:cNvSpPr>
            <a:spLocks noChangeShapeType="1"/>
          </p:cNvSpPr>
          <p:nvPr/>
        </p:nvSpPr>
        <p:spPr bwMode="auto">
          <a:xfrm>
            <a:off x="2709863" y="3429000"/>
            <a:ext cx="473075" cy="0"/>
          </a:xfrm>
          <a:prstGeom prst="line">
            <a:avLst/>
          </a:prstGeom>
          <a:noFill/>
          <a:ln w="28575">
            <a:solidFill>
              <a:schemeClr val="tx2"/>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879" name="Line 7"/>
          <p:cNvSpPr>
            <a:spLocks noChangeShapeType="1"/>
          </p:cNvSpPr>
          <p:nvPr/>
        </p:nvSpPr>
        <p:spPr bwMode="auto">
          <a:xfrm>
            <a:off x="5892800" y="3429000"/>
            <a:ext cx="474663" cy="0"/>
          </a:xfrm>
          <a:prstGeom prst="line">
            <a:avLst/>
          </a:prstGeom>
          <a:noFill/>
          <a:ln w="28575">
            <a:solidFill>
              <a:schemeClr val="tx2"/>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90120" name="Rectangle 8"/>
          <p:cNvSpPr>
            <a:spLocks noChangeArrowheads="1"/>
          </p:cNvSpPr>
          <p:nvPr/>
        </p:nvSpPr>
        <p:spPr bwMode="auto">
          <a:xfrm>
            <a:off x="3738563" y="5527675"/>
            <a:ext cx="163512" cy="579438"/>
          </a:xfrm>
          <a:prstGeom prst="rect">
            <a:avLst/>
          </a:prstGeom>
          <a:noFill/>
          <a:ln w="9525">
            <a:noFill/>
            <a:miter lim="800000"/>
            <a:headEnd/>
            <a:tailEnd/>
          </a:ln>
          <a:effectLst/>
        </p:spPr>
        <p:txBody>
          <a:bodyPr wrap="none">
            <a:prstTxWarp prst="textNoShape">
              <a:avLst/>
            </a:prstTxWarp>
            <a:spAutoFit/>
          </a:bodyPr>
          <a:lstStyle/>
          <a:p>
            <a:pPr defTabSz="914400" eaLnBrk="0" fontAlgn="base" hangingPunct="0">
              <a:spcBef>
                <a:spcPct val="0"/>
              </a:spcBef>
              <a:spcAft>
                <a:spcPct val="0"/>
              </a:spcAft>
              <a:defRPr/>
            </a:pPr>
            <a:endParaRPr lang="en-US" sz="3200" b="1">
              <a:solidFill>
                <a:srgbClr val="FFFF00"/>
              </a:solidFill>
              <a:effectLst>
                <a:outerShdw blurRad="38100" dist="38100" dir="2700000" algn="tl">
                  <a:srgbClr val="FFFFFF"/>
                </a:outerShdw>
              </a:effectLst>
              <a:ea typeface="ＭＳ Ｐゴシック" pitchFamily="-111" charset="-128"/>
              <a:cs typeface="ＭＳ Ｐゴシック" pitchFamily="-111" charset="-128"/>
            </a:endParaRPr>
          </a:p>
        </p:txBody>
      </p:sp>
      <p:grpSp>
        <p:nvGrpSpPr>
          <p:cNvPr id="2" name="Group 9"/>
          <p:cNvGrpSpPr>
            <a:grpSpLocks/>
          </p:cNvGrpSpPr>
          <p:nvPr/>
        </p:nvGrpSpPr>
        <p:grpSpPr bwMode="auto">
          <a:xfrm>
            <a:off x="1143000" y="5029200"/>
            <a:ext cx="762000" cy="1065213"/>
            <a:chOff x="288" y="1488"/>
            <a:chExt cx="480" cy="671"/>
          </a:xfrm>
        </p:grpSpPr>
        <p:grpSp>
          <p:nvGrpSpPr>
            <p:cNvPr id="3" name="Group 10"/>
            <p:cNvGrpSpPr>
              <a:grpSpLocks/>
            </p:cNvGrpSpPr>
            <p:nvPr/>
          </p:nvGrpSpPr>
          <p:grpSpPr bwMode="auto">
            <a:xfrm>
              <a:off x="449" y="1963"/>
              <a:ext cx="168" cy="196"/>
              <a:chOff x="419" y="2016"/>
              <a:chExt cx="168" cy="196"/>
            </a:xfrm>
          </p:grpSpPr>
          <p:sp>
            <p:nvSpPr>
              <p:cNvPr id="207956" name="Line 11"/>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57" name="Line 12"/>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58" name="AutoShape 13"/>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59" name="Freeform 14"/>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60" name="Freeform 15"/>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4" name="Group 16"/>
            <p:cNvGrpSpPr>
              <a:grpSpLocks/>
            </p:cNvGrpSpPr>
            <p:nvPr/>
          </p:nvGrpSpPr>
          <p:grpSpPr bwMode="auto">
            <a:xfrm>
              <a:off x="288" y="1488"/>
              <a:ext cx="480" cy="480"/>
              <a:chOff x="288" y="1488"/>
              <a:chExt cx="480" cy="480"/>
            </a:xfrm>
          </p:grpSpPr>
          <p:sp>
            <p:nvSpPr>
              <p:cNvPr id="207952" name="Oval 17"/>
              <p:cNvSpPr>
                <a:spLocks noChangeArrowheads="1"/>
              </p:cNvSpPr>
              <p:nvPr/>
            </p:nvSpPr>
            <p:spPr bwMode="auto">
              <a:xfrm>
                <a:off x="288" y="1488"/>
                <a:ext cx="480" cy="48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53" name="Oval 18"/>
              <p:cNvSpPr>
                <a:spLocks noChangeArrowheads="1"/>
              </p:cNvSpPr>
              <p:nvPr/>
            </p:nvSpPr>
            <p:spPr bwMode="auto">
              <a:xfrm>
                <a:off x="362" y="1536"/>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54" name="Oval 19"/>
              <p:cNvSpPr>
                <a:spLocks noChangeArrowheads="1"/>
              </p:cNvSpPr>
              <p:nvPr/>
            </p:nvSpPr>
            <p:spPr bwMode="auto">
              <a:xfrm>
                <a:off x="432" y="1610"/>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55" name="Oval 20"/>
              <p:cNvSpPr>
                <a:spLocks noChangeAspect="1" noChangeArrowheads="1"/>
              </p:cNvSpPr>
              <p:nvPr/>
            </p:nvSpPr>
            <p:spPr bwMode="auto">
              <a:xfrm>
                <a:off x="477" y="1656"/>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grpSp>
        <p:nvGrpSpPr>
          <p:cNvPr id="5" name="Group 21"/>
          <p:cNvGrpSpPr>
            <a:grpSpLocks/>
          </p:cNvGrpSpPr>
          <p:nvPr/>
        </p:nvGrpSpPr>
        <p:grpSpPr bwMode="auto">
          <a:xfrm>
            <a:off x="7315200" y="4800600"/>
            <a:ext cx="1143000" cy="1724025"/>
            <a:chOff x="768" y="1510"/>
            <a:chExt cx="628" cy="942"/>
          </a:xfrm>
        </p:grpSpPr>
        <p:grpSp>
          <p:nvGrpSpPr>
            <p:cNvPr id="6" name="Group 22"/>
            <p:cNvGrpSpPr>
              <a:grpSpLocks/>
            </p:cNvGrpSpPr>
            <p:nvPr/>
          </p:nvGrpSpPr>
          <p:grpSpPr bwMode="auto">
            <a:xfrm>
              <a:off x="864" y="1510"/>
              <a:ext cx="480" cy="602"/>
              <a:chOff x="816" y="1510"/>
              <a:chExt cx="480" cy="602"/>
            </a:xfrm>
          </p:grpSpPr>
          <p:sp>
            <p:nvSpPr>
              <p:cNvPr id="207946" name="Oval 23"/>
              <p:cNvSpPr>
                <a:spLocks noChangeArrowheads="1"/>
              </p:cNvSpPr>
              <p:nvPr/>
            </p:nvSpPr>
            <p:spPr bwMode="auto">
              <a:xfrm>
                <a:off x="816" y="1510"/>
                <a:ext cx="480" cy="60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47" name="Oval 24"/>
              <p:cNvSpPr>
                <a:spLocks noChangeArrowheads="1"/>
              </p:cNvSpPr>
              <p:nvPr/>
            </p:nvSpPr>
            <p:spPr bwMode="auto">
              <a:xfrm>
                <a:off x="890" y="1558"/>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48" name="Oval 25"/>
              <p:cNvSpPr>
                <a:spLocks noChangeArrowheads="1"/>
              </p:cNvSpPr>
              <p:nvPr/>
            </p:nvSpPr>
            <p:spPr bwMode="auto">
              <a:xfrm>
                <a:off x="960" y="1632"/>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49" name="Oval 26"/>
              <p:cNvSpPr>
                <a:spLocks noChangeAspect="1" noChangeArrowheads="1"/>
              </p:cNvSpPr>
              <p:nvPr/>
            </p:nvSpPr>
            <p:spPr bwMode="auto">
              <a:xfrm>
                <a:off x="1005" y="1678"/>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7" name="Group 27"/>
            <p:cNvGrpSpPr>
              <a:grpSpLocks/>
            </p:cNvGrpSpPr>
            <p:nvPr/>
          </p:nvGrpSpPr>
          <p:grpSpPr bwMode="auto">
            <a:xfrm rot="3000000">
              <a:off x="782" y="2208"/>
              <a:ext cx="168" cy="196"/>
              <a:chOff x="419" y="2016"/>
              <a:chExt cx="168" cy="196"/>
            </a:xfrm>
          </p:grpSpPr>
          <p:sp>
            <p:nvSpPr>
              <p:cNvPr id="207941" name="Line 28"/>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42" name="Line 29"/>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43" name="AutoShape 30"/>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44" name="Freeform 31"/>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45" name="Freeform 32"/>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8" name="Group 33"/>
            <p:cNvGrpSpPr>
              <a:grpSpLocks/>
            </p:cNvGrpSpPr>
            <p:nvPr/>
          </p:nvGrpSpPr>
          <p:grpSpPr bwMode="auto">
            <a:xfrm>
              <a:off x="1008" y="2256"/>
              <a:ext cx="168" cy="196"/>
              <a:chOff x="419" y="2016"/>
              <a:chExt cx="168" cy="196"/>
            </a:xfrm>
          </p:grpSpPr>
          <p:sp>
            <p:nvSpPr>
              <p:cNvPr id="207936" name="Line 34"/>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37" name="Line 35"/>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38" name="AutoShape 36"/>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39" name="Freeform 37"/>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40" name="Freeform 38"/>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9" name="Group 39"/>
            <p:cNvGrpSpPr>
              <a:grpSpLocks/>
            </p:cNvGrpSpPr>
            <p:nvPr/>
          </p:nvGrpSpPr>
          <p:grpSpPr bwMode="auto">
            <a:xfrm rot="-3000000">
              <a:off x="1214" y="2208"/>
              <a:ext cx="168" cy="196"/>
              <a:chOff x="419" y="2016"/>
              <a:chExt cx="168" cy="196"/>
            </a:xfrm>
          </p:grpSpPr>
          <p:sp>
            <p:nvSpPr>
              <p:cNvPr id="207931" name="Line 40"/>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32" name="Line 41"/>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33" name="AutoShape 42"/>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34" name="Freeform 43"/>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35" name="Freeform 44"/>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
          <p:nvSpPr>
            <p:cNvPr id="207929" name="Freeform 45"/>
            <p:cNvSpPr>
              <a:spLocks/>
            </p:cNvSpPr>
            <p:nvPr/>
          </p:nvSpPr>
          <p:spPr bwMode="auto">
            <a:xfrm>
              <a:off x="955" y="1944"/>
              <a:ext cx="341" cy="120"/>
            </a:xfrm>
            <a:custGeom>
              <a:avLst/>
              <a:gdLst>
                <a:gd name="T0" fmla="*/ 8 w 341"/>
                <a:gd name="T1" fmla="*/ 4 h 120"/>
                <a:gd name="T2" fmla="*/ 90 w 341"/>
                <a:gd name="T3" fmla="*/ 58 h 120"/>
                <a:gd name="T4" fmla="*/ 122 w 341"/>
                <a:gd name="T5" fmla="*/ 68 h 120"/>
                <a:gd name="T6" fmla="*/ 138 w 341"/>
                <a:gd name="T7" fmla="*/ 72 h 120"/>
                <a:gd name="T8" fmla="*/ 202 w 341"/>
                <a:gd name="T9" fmla="*/ 68 h 120"/>
                <a:gd name="T10" fmla="*/ 272 w 341"/>
                <a:gd name="T11" fmla="*/ 44 h 120"/>
                <a:gd name="T12" fmla="*/ 306 w 341"/>
                <a:gd name="T13" fmla="*/ 14 h 120"/>
                <a:gd name="T14" fmla="*/ 324 w 341"/>
                <a:gd name="T15" fmla="*/ 0 h 120"/>
                <a:gd name="T16" fmla="*/ 314 w 341"/>
                <a:gd name="T17" fmla="*/ 34 h 120"/>
                <a:gd name="T18" fmla="*/ 298 w 341"/>
                <a:gd name="T19" fmla="*/ 50 h 120"/>
                <a:gd name="T20" fmla="*/ 284 w 341"/>
                <a:gd name="T21" fmla="*/ 66 h 120"/>
                <a:gd name="T22" fmla="*/ 176 w 341"/>
                <a:gd name="T23" fmla="*/ 120 h 120"/>
                <a:gd name="T24" fmla="*/ 128 w 341"/>
                <a:gd name="T25" fmla="*/ 118 h 120"/>
                <a:gd name="T26" fmla="*/ 54 w 341"/>
                <a:gd name="T27" fmla="*/ 82 h 120"/>
                <a:gd name="T28" fmla="*/ 0 w 341"/>
                <a:gd name="T29" fmla="*/ 28 h 120"/>
                <a:gd name="T30" fmla="*/ 8 w 341"/>
                <a:gd name="T31" fmla="*/ 4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1"/>
                <a:gd name="T49" fmla="*/ 0 h 120"/>
                <a:gd name="T50" fmla="*/ 341 w 341"/>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1" h="120">
                  <a:moveTo>
                    <a:pt x="8" y="4"/>
                  </a:moveTo>
                  <a:cubicBezTo>
                    <a:pt x="31" y="27"/>
                    <a:pt x="58" y="47"/>
                    <a:pt x="90" y="58"/>
                  </a:cubicBezTo>
                  <a:cubicBezTo>
                    <a:pt x="100" y="61"/>
                    <a:pt x="111" y="65"/>
                    <a:pt x="122" y="68"/>
                  </a:cubicBezTo>
                  <a:cubicBezTo>
                    <a:pt x="127" y="69"/>
                    <a:pt x="138" y="72"/>
                    <a:pt x="138" y="72"/>
                  </a:cubicBezTo>
                  <a:cubicBezTo>
                    <a:pt x="163" y="70"/>
                    <a:pt x="179" y="72"/>
                    <a:pt x="202" y="68"/>
                  </a:cubicBezTo>
                  <a:cubicBezTo>
                    <a:pt x="226" y="63"/>
                    <a:pt x="248" y="49"/>
                    <a:pt x="272" y="44"/>
                  </a:cubicBezTo>
                  <a:cubicBezTo>
                    <a:pt x="282" y="33"/>
                    <a:pt x="294" y="25"/>
                    <a:pt x="306" y="14"/>
                  </a:cubicBezTo>
                  <a:cubicBezTo>
                    <a:pt x="311" y="8"/>
                    <a:pt x="324" y="0"/>
                    <a:pt x="324" y="0"/>
                  </a:cubicBezTo>
                  <a:cubicBezTo>
                    <a:pt x="341" y="5"/>
                    <a:pt x="323" y="27"/>
                    <a:pt x="314" y="34"/>
                  </a:cubicBezTo>
                  <a:cubicBezTo>
                    <a:pt x="309" y="40"/>
                    <a:pt x="304" y="45"/>
                    <a:pt x="298" y="50"/>
                  </a:cubicBezTo>
                  <a:cubicBezTo>
                    <a:pt x="288" y="63"/>
                    <a:pt x="294" y="59"/>
                    <a:pt x="284" y="66"/>
                  </a:cubicBezTo>
                  <a:cubicBezTo>
                    <a:pt x="263" y="96"/>
                    <a:pt x="211" y="112"/>
                    <a:pt x="176" y="120"/>
                  </a:cubicBezTo>
                  <a:cubicBezTo>
                    <a:pt x="160" y="119"/>
                    <a:pt x="143" y="119"/>
                    <a:pt x="128" y="118"/>
                  </a:cubicBezTo>
                  <a:cubicBezTo>
                    <a:pt x="94" y="115"/>
                    <a:pt x="81" y="95"/>
                    <a:pt x="54" y="82"/>
                  </a:cubicBezTo>
                  <a:cubicBezTo>
                    <a:pt x="30" y="70"/>
                    <a:pt x="8" y="54"/>
                    <a:pt x="0" y="28"/>
                  </a:cubicBezTo>
                  <a:cubicBezTo>
                    <a:pt x="1" y="17"/>
                    <a:pt x="0" y="11"/>
                    <a:pt x="8" y="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30" name="Freeform 46"/>
            <p:cNvSpPr>
              <a:spLocks/>
            </p:cNvSpPr>
            <p:nvPr/>
          </p:nvSpPr>
          <p:spPr bwMode="auto">
            <a:xfrm>
              <a:off x="1003" y="1896"/>
              <a:ext cx="213" cy="82"/>
            </a:xfrm>
            <a:custGeom>
              <a:avLst/>
              <a:gdLst>
                <a:gd name="T0" fmla="*/ 16 w 213"/>
                <a:gd name="T1" fmla="*/ 14 h 82"/>
                <a:gd name="T2" fmla="*/ 36 w 213"/>
                <a:gd name="T3" fmla="*/ 24 h 82"/>
                <a:gd name="T4" fmla="*/ 54 w 213"/>
                <a:gd name="T5" fmla="*/ 36 h 82"/>
                <a:gd name="T6" fmla="*/ 72 w 213"/>
                <a:gd name="T7" fmla="*/ 42 h 82"/>
                <a:gd name="T8" fmla="*/ 190 w 213"/>
                <a:gd name="T9" fmla="*/ 14 h 82"/>
                <a:gd name="T10" fmla="*/ 204 w 213"/>
                <a:gd name="T11" fmla="*/ 0 h 82"/>
                <a:gd name="T12" fmla="*/ 200 w 213"/>
                <a:gd name="T13" fmla="*/ 30 h 82"/>
                <a:gd name="T14" fmla="*/ 186 w 213"/>
                <a:gd name="T15" fmla="*/ 46 h 82"/>
                <a:gd name="T16" fmla="*/ 118 w 213"/>
                <a:gd name="T17" fmla="*/ 82 h 82"/>
                <a:gd name="T18" fmla="*/ 36 w 213"/>
                <a:gd name="T19" fmla="*/ 64 h 82"/>
                <a:gd name="T20" fmla="*/ 18 w 213"/>
                <a:gd name="T21" fmla="*/ 50 h 82"/>
                <a:gd name="T22" fmla="*/ 4 w 213"/>
                <a:gd name="T23" fmla="*/ 26 h 82"/>
                <a:gd name="T24" fmla="*/ 0 w 213"/>
                <a:gd name="T25" fmla="*/ 14 h 82"/>
                <a:gd name="T26" fmla="*/ 16 w 213"/>
                <a:gd name="T27" fmla="*/ 8 h 82"/>
                <a:gd name="T28" fmla="*/ 16 w 213"/>
                <a:gd name="T29" fmla="*/ 1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82"/>
                <a:gd name="T47" fmla="*/ 213 w 21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82">
                  <a:moveTo>
                    <a:pt x="16" y="14"/>
                  </a:moveTo>
                  <a:cubicBezTo>
                    <a:pt x="22" y="18"/>
                    <a:pt x="28" y="21"/>
                    <a:pt x="36" y="24"/>
                  </a:cubicBezTo>
                  <a:cubicBezTo>
                    <a:pt x="41" y="29"/>
                    <a:pt x="47" y="32"/>
                    <a:pt x="54" y="36"/>
                  </a:cubicBezTo>
                  <a:cubicBezTo>
                    <a:pt x="59" y="38"/>
                    <a:pt x="72" y="42"/>
                    <a:pt x="72" y="42"/>
                  </a:cubicBezTo>
                  <a:cubicBezTo>
                    <a:pt x="172" y="39"/>
                    <a:pt x="135" y="50"/>
                    <a:pt x="190" y="14"/>
                  </a:cubicBezTo>
                  <a:cubicBezTo>
                    <a:pt x="199" y="0"/>
                    <a:pt x="193" y="3"/>
                    <a:pt x="204" y="0"/>
                  </a:cubicBezTo>
                  <a:cubicBezTo>
                    <a:pt x="213" y="9"/>
                    <a:pt x="210" y="22"/>
                    <a:pt x="200" y="30"/>
                  </a:cubicBezTo>
                  <a:cubicBezTo>
                    <a:pt x="197" y="38"/>
                    <a:pt x="193" y="41"/>
                    <a:pt x="186" y="46"/>
                  </a:cubicBezTo>
                  <a:cubicBezTo>
                    <a:pt x="168" y="72"/>
                    <a:pt x="146" y="74"/>
                    <a:pt x="118" y="82"/>
                  </a:cubicBezTo>
                  <a:cubicBezTo>
                    <a:pt x="82" y="80"/>
                    <a:pt x="64" y="78"/>
                    <a:pt x="36" y="64"/>
                  </a:cubicBezTo>
                  <a:cubicBezTo>
                    <a:pt x="31" y="56"/>
                    <a:pt x="25" y="54"/>
                    <a:pt x="18" y="50"/>
                  </a:cubicBezTo>
                  <a:cubicBezTo>
                    <a:pt x="14" y="40"/>
                    <a:pt x="6" y="34"/>
                    <a:pt x="4" y="26"/>
                  </a:cubicBezTo>
                  <a:cubicBezTo>
                    <a:pt x="2" y="22"/>
                    <a:pt x="0" y="14"/>
                    <a:pt x="0" y="14"/>
                  </a:cubicBezTo>
                  <a:cubicBezTo>
                    <a:pt x="3" y="4"/>
                    <a:pt x="6" y="5"/>
                    <a:pt x="16" y="8"/>
                  </a:cubicBezTo>
                  <a:cubicBezTo>
                    <a:pt x="20" y="17"/>
                    <a:pt x="22" y="17"/>
                    <a:pt x="16" y="14"/>
                  </a:cubicBezTo>
                  <a:close/>
                </a:path>
              </a:pathLst>
            </a:custGeom>
            <a:no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0" name="Group 47"/>
          <p:cNvGrpSpPr>
            <a:grpSpLocks/>
          </p:cNvGrpSpPr>
          <p:nvPr/>
        </p:nvGrpSpPr>
        <p:grpSpPr bwMode="auto">
          <a:xfrm>
            <a:off x="3581400" y="5029200"/>
            <a:ext cx="762000" cy="1217613"/>
            <a:chOff x="288" y="1488"/>
            <a:chExt cx="480" cy="671"/>
          </a:xfrm>
        </p:grpSpPr>
        <p:grpSp>
          <p:nvGrpSpPr>
            <p:cNvPr id="11" name="Group 48"/>
            <p:cNvGrpSpPr>
              <a:grpSpLocks/>
            </p:cNvGrpSpPr>
            <p:nvPr/>
          </p:nvGrpSpPr>
          <p:grpSpPr bwMode="auto">
            <a:xfrm>
              <a:off x="449" y="1963"/>
              <a:ext cx="168" cy="196"/>
              <a:chOff x="419" y="2016"/>
              <a:chExt cx="168" cy="196"/>
            </a:xfrm>
          </p:grpSpPr>
          <p:sp>
            <p:nvSpPr>
              <p:cNvPr id="207920" name="Line 49"/>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21" name="Line 50"/>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22" name="AutoShape 51"/>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23" name="Freeform 52"/>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24" name="Freeform 53"/>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2" name="Group 54"/>
            <p:cNvGrpSpPr>
              <a:grpSpLocks/>
            </p:cNvGrpSpPr>
            <p:nvPr/>
          </p:nvGrpSpPr>
          <p:grpSpPr bwMode="auto">
            <a:xfrm>
              <a:off x="288" y="1488"/>
              <a:ext cx="480" cy="480"/>
              <a:chOff x="288" y="1488"/>
              <a:chExt cx="480" cy="480"/>
            </a:xfrm>
          </p:grpSpPr>
          <p:sp>
            <p:nvSpPr>
              <p:cNvPr id="207916" name="Oval 55"/>
              <p:cNvSpPr>
                <a:spLocks noChangeArrowheads="1"/>
              </p:cNvSpPr>
              <p:nvPr/>
            </p:nvSpPr>
            <p:spPr bwMode="auto">
              <a:xfrm>
                <a:off x="288" y="1488"/>
                <a:ext cx="480" cy="48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17" name="Oval 56"/>
              <p:cNvSpPr>
                <a:spLocks noChangeArrowheads="1"/>
              </p:cNvSpPr>
              <p:nvPr/>
            </p:nvSpPr>
            <p:spPr bwMode="auto">
              <a:xfrm>
                <a:off x="362" y="1536"/>
                <a:ext cx="336" cy="336"/>
              </a:xfrm>
              <a:prstGeom prst="ellipse">
                <a:avLst/>
              </a:prstGeom>
              <a:solidFill>
                <a:srgbClr val="FFFFFF">
                  <a:alpha val="74901"/>
                </a:srgbClr>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18" name="Oval 57"/>
              <p:cNvSpPr>
                <a:spLocks noChangeArrowheads="1"/>
              </p:cNvSpPr>
              <p:nvPr/>
            </p:nvSpPr>
            <p:spPr bwMode="auto">
              <a:xfrm>
                <a:off x="432" y="1610"/>
                <a:ext cx="192" cy="192"/>
              </a:xfrm>
              <a:prstGeom prst="ellipse">
                <a:avLst/>
              </a:prstGeom>
              <a:solidFill>
                <a:schemeClr val="bg1">
                  <a:alpha val="74901"/>
                </a:scheme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19" name="Oval 58"/>
              <p:cNvSpPr>
                <a:spLocks noChangeAspect="1" noChangeArrowheads="1"/>
              </p:cNvSpPr>
              <p:nvPr/>
            </p:nvSpPr>
            <p:spPr bwMode="auto">
              <a:xfrm>
                <a:off x="477" y="1656"/>
                <a:ext cx="104" cy="104"/>
              </a:xfrm>
              <a:prstGeom prst="ellipse">
                <a:avLst/>
              </a:prstGeom>
              <a:solidFill>
                <a:srgbClr val="FFFFFF">
                  <a:alpha val="50195"/>
                </a:srgbClr>
              </a:solidFill>
              <a:ln w="9525">
                <a:no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grpSp>
        <p:nvGrpSpPr>
          <p:cNvPr id="13" name="Group 59"/>
          <p:cNvGrpSpPr>
            <a:grpSpLocks/>
          </p:cNvGrpSpPr>
          <p:nvPr/>
        </p:nvGrpSpPr>
        <p:grpSpPr bwMode="auto">
          <a:xfrm rot="3000000">
            <a:off x="4594225" y="5997575"/>
            <a:ext cx="266700" cy="311150"/>
            <a:chOff x="419" y="2016"/>
            <a:chExt cx="168" cy="196"/>
          </a:xfrm>
        </p:grpSpPr>
        <p:sp>
          <p:nvSpPr>
            <p:cNvPr id="207909" name="Line 60"/>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10" name="Line 61"/>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11" name="AutoShape 62"/>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12" name="Freeform 63"/>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13" name="Freeform 64"/>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4" name="Group 65"/>
          <p:cNvGrpSpPr>
            <a:grpSpLocks/>
          </p:cNvGrpSpPr>
          <p:nvPr/>
        </p:nvGrpSpPr>
        <p:grpSpPr bwMode="auto">
          <a:xfrm rot="3000000">
            <a:off x="6804025" y="5464175"/>
            <a:ext cx="266700" cy="311150"/>
            <a:chOff x="419" y="2016"/>
            <a:chExt cx="168" cy="196"/>
          </a:xfrm>
        </p:grpSpPr>
        <p:sp>
          <p:nvSpPr>
            <p:cNvPr id="207904" name="Line 66"/>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05" name="Line 67"/>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06" name="AutoShape 68"/>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07" name="Freeform 69"/>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08" name="Freeform 70"/>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5" name="Group 71"/>
          <p:cNvGrpSpPr>
            <a:grpSpLocks/>
          </p:cNvGrpSpPr>
          <p:nvPr/>
        </p:nvGrpSpPr>
        <p:grpSpPr bwMode="auto">
          <a:xfrm rot="3000000">
            <a:off x="8855075" y="5387975"/>
            <a:ext cx="266700" cy="311150"/>
            <a:chOff x="419" y="2016"/>
            <a:chExt cx="168" cy="196"/>
          </a:xfrm>
        </p:grpSpPr>
        <p:sp>
          <p:nvSpPr>
            <p:cNvPr id="207899" name="Line 72"/>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00" name="Line 73"/>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01" name="AutoShape 74"/>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02" name="Freeform 75"/>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903" name="Freeform 76"/>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6" name="Group 77"/>
          <p:cNvGrpSpPr>
            <a:grpSpLocks/>
          </p:cNvGrpSpPr>
          <p:nvPr/>
        </p:nvGrpSpPr>
        <p:grpSpPr bwMode="auto">
          <a:xfrm rot="3000000">
            <a:off x="6499225" y="5921375"/>
            <a:ext cx="266700" cy="311150"/>
            <a:chOff x="419" y="2016"/>
            <a:chExt cx="168" cy="196"/>
          </a:xfrm>
        </p:grpSpPr>
        <p:sp>
          <p:nvSpPr>
            <p:cNvPr id="207894" name="Line 78"/>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895" name="Line 79"/>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896" name="AutoShape 80"/>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897" name="Freeform 81"/>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898" name="Freeform 82"/>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grpSp>
        <p:nvGrpSpPr>
          <p:cNvPr id="17" name="Group 83"/>
          <p:cNvGrpSpPr>
            <a:grpSpLocks/>
          </p:cNvGrpSpPr>
          <p:nvPr/>
        </p:nvGrpSpPr>
        <p:grpSpPr bwMode="auto">
          <a:xfrm rot="3000000">
            <a:off x="6270625" y="5464175"/>
            <a:ext cx="266700" cy="311150"/>
            <a:chOff x="419" y="2016"/>
            <a:chExt cx="168" cy="196"/>
          </a:xfrm>
        </p:grpSpPr>
        <p:sp>
          <p:nvSpPr>
            <p:cNvPr id="207889" name="Line 84"/>
            <p:cNvSpPr>
              <a:spLocks noChangeShapeType="1"/>
            </p:cNvSpPr>
            <p:nvPr/>
          </p:nvSpPr>
          <p:spPr bwMode="auto">
            <a:xfrm>
              <a:off x="513" y="2111"/>
              <a:ext cx="63" cy="4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890" name="Line 85"/>
            <p:cNvSpPr>
              <a:spLocks noChangeShapeType="1"/>
            </p:cNvSpPr>
            <p:nvPr/>
          </p:nvSpPr>
          <p:spPr bwMode="auto">
            <a:xfrm flipV="1">
              <a:off x="466" y="2113"/>
              <a:ext cx="29" cy="29"/>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891" name="AutoShape 86"/>
            <p:cNvSpPr>
              <a:spLocks noChangeArrowheads="1"/>
            </p:cNvSpPr>
            <p:nvPr/>
          </p:nvSpPr>
          <p:spPr bwMode="auto">
            <a:xfrm>
              <a:off x="480" y="2016"/>
              <a:ext cx="48" cy="109"/>
            </a:xfrm>
            <a:prstGeom prst="roundRect">
              <a:avLst>
                <a:gd name="adj" fmla="val 16667"/>
              </a:avLst>
            </a:pr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892" name="Freeform 87"/>
            <p:cNvSpPr>
              <a:spLocks noChangeAspect="1"/>
            </p:cNvSpPr>
            <p:nvPr/>
          </p:nvSpPr>
          <p:spPr bwMode="auto">
            <a:xfrm rot="-3300000">
              <a:off x="397" y="2136"/>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sp>
          <p:nvSpPr>
            <p:cNvPr id="207893" name="Freeform 88"/>
            <p:cNvSpPr>
              <a:spLocks noChangeAspect="1"/>
            </p:cNvSpPr>
            <p:nvPr/>
          </p:nvSpPr>
          <p:spPr bwMode="auto">
            <a:xfrm rot="-7500000">
              <a:off x="518" y="2142"/>
              <a:ext cx="92" cy="47"/>
            </a:xfrm>
            <a:custGeom>
              <a:avLst/>
              <a:gdLst>
                <a:gd name="T0" fmla="*/ 12 w 112"/>
                <a:gd name="T1" fmla="*/ 2 h 57"/>
                <a:gd name="T2" fmla="*/ 0 w 112"/>
                <a:gd name="T3" fmla="*/ 2 h 57"/>
                <a:gd name="T4" fmla="*/ 4 w 112"/>
                <a:gd name="T5" fmla="*/ 6 h 57"/>
                <a:gd name="T6" fmla="*/ 5 w 112"/>
                <a:gd name="T7" fmla="*/ 7 h 57"/>
                <a:gd name="T8" fmla="*/ 4 w 112"/>
                <a:gd name="T9" fmla="*/ 11 h 57"/>
                <a:gd name="T10" fmla="*/ 2 w 112"/>
                <a:gd name="T11" fmla="*/ 14 h 57"/>
                <a:gd name="T12" fmla="*/ 25 w 112"/>
                <a:gd name="T13" fmla="*/ 14 h 57"/>
                <a:gd name="T14" fmla="*/ 12 w 112"/>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57"/>
                <a:gd name="T26" fmla="*/ 112 w 11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57">
                  <a:moveTo>
                    <a:pt x="48" y="5"/>
                  </a:moveTo>
                  <a:cubicBezTo>
                    <a:pt x="32" y="5"/>
                    <a:pt x="16" y="5"/>
                    <a:pt x="0" y="5"/>
                  </a:cubicBezTo>
                  <a:cubicBezTo>
                    <a:pt x="9" y="11"/>
                    <a:pt x="4" y="7"/>
                    <a:pt x="14" y="21"/>
                  </a:cubicBezTo>
                  <a:cubicBezTo>
                    <a:pt x="15" y="23"/>
                    <a:pt x="18" y="27"/>
                    <a:pt x="18" y="27"/>
                  </a:cubicBezTo>
                  <a:cubicBezTo>
                    <a:pt x="17" y="30"/>
                    <a:pt x="16" y="38"/>
                    <a:pt x="14" y="43"/>
                  </a:cubicBezTo>
                  <a:cubicBezTo>
                    <a:pt x="11" y="47"/>
                    <a:pt x="4" y="51"/>
                    <a:pt x="4" y="55"/>
                  </a:cubicBezTo>
                  <a:cubicBezTo>
                    <a:pt x="36" y="57"/>
                    <a:pt x="66" y="57"/>
                    <a:pt x="100" y="57"/>
                  </a:cubicBezTo>
                  <a:cubicBezTo>
                    <a:pt x="110" y="0"/>
                    <a:pt x="112" y="5"/>
                    <a:pt x="48" y="5"/>
                  </a:cubicBezTo>
                  <a:close/>
                </a:path>
              </a:pathLst>
            </a:custGeom>
            <a:solidFill>
              <a:srgbClr val="FFFF00"/>
            </a:solidFill>
            <a:ln w="635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209924" name="Picture 3"/>
          <p:cNvPicPr>
            <a:picLocks noChangeAspect="1"/>
          </p:cNvPicPr>
          <p:nvPr/>
        </p:nvPicPr>
        <p:blipFill>
          <a:blip r:embed="rId2"/>
          <a:srcRect/>
          <a:stretch>
            <a:fillRect/>
          </a:stretch>
        </p:blipFill>
        <p:spPr bwMode="auto">
          <a:xfrm>
            <a:off x="-25400" y="-69850"/>
            <a:ext cx="9194800" cy="6997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a:defRPr/>
            </a:pPr>
            <a:r>
              <a:rPr lang="en-US">
                <a:ea typeface="ＭＳ Ｐゴシック" pitchFamily="-65" charset="-128"/>
                <a:cs typeface="ＭＳ Ｐゴシック" pitchFamily="-65" charset="-128"/>
              </a:rPr>
              <a:t>Anti-Toxins used for treatment of disease</a:t>
            </a:r>
          </a:p>
        </p:txBody>
      </p:sp>
      <p:sp>
        <p:nvSpPr>
          <p:cNvPr id="423939" name="Rectangle 3"/>
          <p:cNvSpPr>
            <a:spLocks noGrp="1" noChangeArrowheads="1"/>
          </p:cNvSpPr>
          <p:nvPr>
            <p:ph type="body" idx="1"/>
          </p:nvPr>
        </p:nvSpPr>
        <p:spPr/>
        <p:txBody>
          <a:bodyPr/>
          <a:lstStyle/>
          <a:p>
            <a:pPr>
              <a:lnSpc>
                <a:spcPct val="90000"/>
              </a:lnSpc>
              <a:buFontTx/>
              <a:buNone/>
              <a:defRPr/>
            </a:pPr>
            <a:endParaRPr lang="en-US">
              <a:ea typeface="ＭＳ Ｐゴシック" pitchFamily="-65" charset="-128"/>
              <a:cs typeface="ＭＳ Ｐゴシック" pitchFamily="-65" charset="-128"/>
            </a:endParaRPr>
          </a:p>
          <a:p>
            <a:pPr>
              <a:lnSpc>
                <a:spcPct val="90000"/>
              </a:lnSpc>
              <a:defRPr/>
            </a:pPr>
            <a:endParaRPr lang="en-US">
              <a:ea typeface="ＭＳ Ｐゴシック" pitchFamily="-65" charset="-128"/>
              <a:cs typeface="ＭＳ Ｐゴシック" pitchFamily="-65" charset="-128"/>
            </a:endParaRPr>
          </a:p>
          <a:p>
            <a:pPr>
              <a:lnSpc>
                <a:spcPct val="90000"/>
              </a:lnSpc>
              <a:buFontTx/>
              <a:buNone/>
              <a:defRPr/>
            </a:pPr>
            <a:endParaRPr lang="en-US">
              <a:ea typeface="ＭＳ Ｐゴシック" pitchFamily="-65" charset="-128"/>
              <a:cs typeface="ＭＳ Ｐゴシック" pitchFamily="-65" charset="-128"/>
            </a:endParaRPr>
          </a:p>
          <a:p>
            <a:pPr>
              <a:lnSpc>
                <a:spcPct val="90000"/>
              </a:lnSpc>
              <a:defRPr/>
            </a:pPr>
            <a:endParaRPr lang="en-US">
              <a:ea typeface="ＭＳ Ｐゴシック" pitchFamily="-65" charset="-128"/>
              <a:cs typeface="ＭＳ Ｐゴシック" pitchFamily="-65" charset="-128"/>
            </a:endParaRPr>
          </a:p>
          <a:p>
            <a:pPr>
              <a:lnSpc>
                <a:spcPct val="90000"/>
              </a:lnSpc>
              <a:defRPr/>
            </a:pPr>
            <a:endParaRPr lang="en-US">
              <a:ea typeface="ＭＳ Ｐゴシック" pitchFamily="-65" charset="-128"/>
              <a:cs typeface="ＭＳ Ｐゴシック" pitchFamily="-65" charset="-128"/>
            </a:endParaRPr>
          </a:p>
          <a:p>
            <a:pPr>
              <a:lnSpc>
                <a:spcPct val="90000"/>
              </a:lnSpc>
              <a:defRPr/>
            </a:pPr>
            <a:endParaRPr lang="en-US" sz="2000">
              <a:ea typeface="ＭＳ Ｐゴシック" pitchFamily="-65" charset="-128"/>
              <a:cs typeface="ＭＳ Ｐゴシック" pitchFamily="-65" charset="-128"/>
            </a:endParaRPr>
          </a:p>
          <a:p>
            <a:pPr>
              <a:lnSpc>
                <a:spcPct val="90000"/>
              </a:lnSpc>
              <a:defRPr/>
            </a:pPr>
            <a:endParaRPr lang="en-US" sz="2000">
              <a:ea typeface="ＭＳ Ｐゴシック" pitchFamily="-65" charset="-128"/>
              <a:cs typeface="ＭＳ Ｐゴシック" pitchFamily="-65" charset="-128"/>
            </a:endParaRPr>
          </a:p>
        </p:txBody>
      </p:sp>
      <p:pic>
        <p:nvPicPr>
          <p:cNvPr id="210948" name="Picture 4"/>
          <p:cNvPicPr>
            <a:picLocks noChangeAspect="1" noChangeArrowheads="1"/>
          </p:cNvPicPr>
          <p:nvPr/>
        </p:nvPicPr>
        <p:blipFill>
          <a:blip r:embed="rId3"/>
          <a:srcRect/>
          <a:stretch>
            <a:fillRect/>
          </a:stretch>
        </p:blipFill>
        <p:spPr bwMode="auto">
          <a:xfrm>
            <a:off x="0" y="1905000"/>
            <a:ext cx="5334000" cy="3513138"/>
          </a:xfrm>
          <a:prstGeom prst="rect">
            <a:avLst/>
          </a:prstGeom>
          <a:noFill/>
          <a:ln w="9525">
            <a:noFill/>
            <a:miter lim="800000"/>
            <a:headEnd/>
            <a:tailEnd/>
          </a:ln>
        </p:spPr>
      </p:pic>
      <p:sp>
        <p:nvSpPr>
          <p:cNvPr id="210949" name="Rectangle 5"/>
          <p:cNvSpPr>
            <a:spLocks noChangeArrowheads="1"/>
          </p:cNvSpPr>
          <p:nvPr/>
        </p:nvSpPr>
        <p:spPr bwMode="auto">
          <a:xfrm>
            <a:off x="5486400" y="2362200"/>
            <a:ext cx="3048000" cy="301307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a:solidFill>
                  <a:srgbClr val="FFFFFF"/>
                </a:solidFill>
                <a:latin typeface="Arial" pitchFamily="-65" charset="0"/>
                <a:ea typeface="ＭＳ Ｐゴシック" pitchFamily="-65" charset="-128"/>
                <a:cs typeface="ＭＳ Ｐゴシック" pitchFamily="-65" charset="-128"/>
              </a:rPr>
              <a:t>Iditaroid Dog race </a:t>
            </a:r>
          </a:p>
          <a:p>
            <a:pPr defTabSz="914400" eaLnBrk="0" fontAlgn="base" hangingPunct="0">
              <a:spcBef>
                <a:spcPct val="0"/>
              </a:spcBef>
              <a:spcAft>
                <a:spcPct val="0"/>
              </a:spcAft>
            </a:pPr>
            <a:r>
              <a:rPr lang="en-US" sz="2400">
                <a:solidFill>
                  <a:srgbClr val="FFFFFF"/>
                </a:solidFill>
                <a:latin typeface="Arial" pitchFamily="-65" charset="0"/>
                <a:ea typeface="ＭＳ Ｐゴシック" pitchFamily="-65" charset="-128"/>
                <a:cs typeface="ＭＳ Ｐゴシック" pitchFamily="-65" charset="-128"/>
              </a:rPr>
              <a:t>commemorates life saving </a:t>
            </a:r>
          </a:p>
          <a:p>
            <a:pPr defTabSz="914400" eaLnBrk="0" fontAlgn="base" hangingPunct="0">
              <a:spcBef>
                <a:spcPct val="0"/>
              </a:spcBef>
              <a:spcAft>
                <a:spcPct val="0"/>
              </a:spcAft>
            </a:pPr>
            <a:r>
              <a:rPr lang="en-US" sz="2400">
                <a:solidFill>
                  <a:srgbClr val="FFFFFF"/>
                </a:solidFill>
                <a:latin typeface="Arial" pitchFamily="-65" charset="0"/>
                <a:ea typeface="ＭＳ Ｐゴシック" pitchFamily="-65" charset="-128"/>
                <a:cs typeface="ＭＳ Ｐゴシック" pitchFamily="-65" charset="-128"/>
              </a:rPr>
              <a:t>delivery </a:t>
            </a:r>
          </a:p>
          <a:p>
            <a:pPr defTabSz="914400" eaLnBrk="0" fontAlgn="base" hangingPunct="0">
              <a:spcBef>
                <a:spcPct val="0"/>
              </a:spcBef>
              <a:spcAft>
                <a:spcPct val="0"/>
              </a:spcAft>
            </a:pPr>
            <a:r>
              <a:rPr lang="en-US" sz="2400">
                <a:solidFill>
                  <a:srgbClr val="FFFFFF"/>
                </a:solidFill>
                <a:latin typeface="Arial" pitchFamily="-65" charset="0"/>
                <a:ea typeface="ＭＳ Ｐゴシック" pitchFamily="-65" charset="-128"/>
                <a:cs typeface="ＭＳ Ｐゴシック" pitchFamily="-65" charset="-128"/>
              </a:rPr>
              <a:t>of anti-toxin for diphtheria</a:t>
            </a:r>
          </a:p>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a:p>
            <a:pPr defTabSz="914400" eaLnBrk="0" fontAlgn="base" hangingPunct="0">
              <a:spcBef>
                <a:spcPct val="0"/>
              </a:spcBef>
              <a:spcAft>
                <a:spcPct val="0"/>
              </a:spcAft>
            </a:pPr>
            <a:endParaRPr lang="en-US" sz="2400">
              <a:solidFill>
                <a:srgbClr val="FFFFFF"/>
              </a:solidFill>
              <a:latin typeface="Arial" pitchFamily="-65" charset="0"/>
              <a:ea typeface="ＭＳ Ｐゴシック" pitchFamily="-65" charset="-128"/>
              <a:cs typeface="ＭＳ Ｐゴシック" pitchFamily="-65" charset="-128"/>
            </a:endParaRPr>
          </a:p>
        </p:txBody>
      </p:sp>
      <p:pic>
        <p:nvPicPr>
          <p:cNvPr id="210950" name="Picture 5"/>
          <p:cNvPicPr>
            <a:picLocks noChangeAspect="1"/>
          </p:cNvPicPr>
          <p:nvPr/>
        </p:nvPicPr>
        <p:blipFill>
          <a:blip r:embed="rId4"/>
          <a:srcRect/>
          <a:stretch>
            <a:fillRect/>
          </a:stretch>
        </p:blipFill>
        <p:spPr bwMode="auto">
          <a:xfrm>
            <a:off x="0" y="2108200"/>
            <a:ext cx="5219700" cy="330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22" name="Title 1"/>
          <p:cNvSpPr>
            <a:spLocks noGrp="1"/>
          </p:cNvSpPr>
          <p:nvPr>
            <p:ph type="title"/>
          </p:nvPr>
        </p:nvSpPr>
        <p:spPr>
          <a:xfrm>
            <a:off x="4876800" y="609600"/>
            <a:ext cx="3581400" cy="1143000"/>
          </a:xfrm>
        </p:spPr>
        <p:txBody>
          <a:bodyPr/>
          <a:lstStyle/>
          <a:p>
            <a:pPr>
              <a:defRPr/>
            </a:pPr>
            <a:r>
              <a:rPr lang="en-US" smtClean="0"/>
              <a:t>SnakeBite</a:t>
            </a:r>
          </a:p>
        </p:txBody>
      </p:sp>
      <p:pic>
        <p:nvPicPr>
          <p:cNvPr id="212995" name="Content Placeholder 3" descr="SnakeBite-SoftTissue-300x240.jpg"/>
          <p:cNvPicPr>
            <a:picLocks noGrp="1" noChangeAspect="1"/>
          </p:cNvPicPr>
          <p:nvPr>
            <p:ph idx="1"/>
          </p:nvPr>
        </p:nvPicPr>
        <p:blipFill>
          <a:blip r:embed="rId2"/>
          <a:srcRect/>
          <a:stretch>
            <a:fillRect/>
          </a:stretch>
        </p:blipFill>
        <p:spPr>
          <a:xfrm>
            <a:off x="4343400" y="2193925"/>
            <a:ext cx="4495800" cy="3597275"/>
          </a:xfrm>
        </p:spPr>
      </p:pic>
      <p:pic>
        <p:nvPicPr>
          <p:cNvPr id="212996" name="Picture 5" descr="th.jpeg"/>
          <p:cNvPicPr>
            <a:picLocks noChangeAspect="1"/>
          </p:cNvPicPr>
          <p:nvPr/>
        </p:nvPicPr>
        <p:blipFill>
          <a:blip r:embed="rId3"/>
          <a:srcRect/>
          <a:stretch>
            <a:fillRect/>
          </a:stretch>
        </p:blipFill>
        <p:spPr bwMode="auto">
          <a:xfrm>
            <a:off x="304800" y="304800"/>
            <a:ext cx="4953000" cy="316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6898" name="Title 1"/>
          <p:cNvSpPr>
            <a:spLocks noGrp="1"/>
          </p:cNvSpPr>
          <p:nvPr>
            <p:ph type="title"/>
          </p:nvPr>
        </p:nvSpPr>
        <p:spPr/>
        <p:txBody>
          <a:bodyPr/>
          <a:lstStyle/>
          <a:p>
            <a:pPr>
              <a:defRPr/>
            </a:pPr>
            <a:endParaRPr lang="en-US"/>
          </a:p>
        </p:txBody>
      </p:sp>
      <p:sp>
        <p:nvSpPr>
          <p:cNvPr id="336899" name="Content Placeholder 2"/>
          <p:cNvSpPr>
            <a:spLocks noGrp="1"/>
          </p:cNvSpPr>
          <p:nvPr>
            <p:ph idx="1"/>
          </p:nvPr>
        </p:nvSpPr>
        <p:spPr/>
        <p:txBody>
          <a:bodyPr/>
          <a:lstStyle/>
          <a:p>
            <a:pPr>
              <a:defRPr/>
            </a:pPr>
            <a:r>
              <a:rPr lang="en-US" smtClean="0"/>
              <a:t>http://media.caller.com/media/img/photos/2013/03/16/422397_t607.JPG</a:t>
            </a:r>
          </a:p>
        </p:txBody>
      </p:sp>
      <p:pic>
        <p:nvPicPr>
          <p:cNvPr id="214020" name="Picture 3" descr="422397_t607.JPG"/>
          <p:cNvPicPr>
            <a:picLocks noChangeAspect="1"/>
          </p:cNvPicPr>
          <p:nvPr/>
        </p:nvPicPr>
        <p:blipFill>
          <a:blip r:embed="rId2"/>
          <a:srcRect/>
          <a:stretch>
            <a:fillRect/>
          </a:stretch>
        </p:blipFill>
        <p:spPr bwMode="auto">
          <a:xfrm>
            <a:off x="717550" y="222250"/>
            <a:ext cx="7708900" cy="641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Rick's slide template">
  <a:themeElements>
    <a:clrScheme name="Rick's slid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Rick's slide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6" charset="0"/>
            <a:ea typeface="ＭＳ Ｐゴシック" pitchFamily="-96" charset="-128"/>
            <a:cs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6" charset="0"/>
            <a:ea typeface="ＭＳ Ｐゴシック" pitchFamily="-96" charset="-128"/>
            <a:cs typeface="ＭＳ Ｐゴシック" pitchFamily="-96" charset="-128"/>
          </a:defRPr>
        </a:defPPr>
      </a:lstStyle>
    </a:lnDef>
  </a:objectDefaults>
  <a:extraClrSchemeLst>
    <a:extraClrScheme>
      <a:clrScheme name="Rick's slid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ick's slid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ick's slid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ick's slid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ick's slid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ick's slid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ick's slid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6" charset="0"/>
            <a:ea typeface="ＭＳ Ｐゴシック" pitchFamily="-96" charset="-128"/>
            <a:cs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6" charset="0"/>
            <a:ea typeface="ＭＳ Ｐゴシック" pitchFamily="-96" charset="-128"/>
            <a:cs typeface="ＭＳ Ｐゴシック" pitchFamily="-96"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ck template">
  <a:themeElements>
    <a:clrScheme name="black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ck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ck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ck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ck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ck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ck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ck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ck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1079</Words>
  <Application>Microsoft Macintosh PowerPoint</Application>
  <PresentationFormat>On-screen Show (4:3)</PresentationFormat>
  <Paragraphs>123</Paragraphs>
  <Slides>34</Slides>
  <Notes>28</Notes>
  <HiddenSlides>0</HiddenSlides>
  <MMClips>0</MMClips>
  <ScaleCrop>false</ScaleCrop>
  <HeadingPairs>
    <vt:vector size="8" baseType="variant">
      <vt:variant>
        <vt:lpstr>Design Template</vt:lpstr>
      </vt:variant>
      <vt:variant>
        <vt:i4>6</vt:i4>
      </vt:variant>
      <vt:variant>
        <vt:lpstr>Links</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1_Rick's slide template</vt:lpstr>
      <vt:lpstr>3_Blank</vt:lpstr>
      <vt:lpstr>black template</vt:lpstr>
      <vt:lpstr>2_Blank Presentation</vt:lpstr>
      <vt:lpstr>Blank Presentation</vt:lpstr>
      <vt:lpstr>3_Blank Presentation</vt:lpstr>
      <vt:lpstr>!OLE_LINK1</vt:lpstr>
      <vt:lpstr>Microsoft Word 97 - 2004 Document</vt:lpstr>
      <vt:lpstr>Is there a GOD?  </vt:lpstr>
      <vt:lpstr>Is there a GOD?  (Generator of Diversity)</vt:lpstr>
      <vt:lpstr>Slide 3</vt:lpstr>
      <vt:lpstr>Committed B cell Development</vt:lpstr>
      <vt:lpstr>Committed B cell Development</vt:lpstr>
      <vt:lpstr>Slide 6</vt:lpstr>
      <vt:lpstr>Anti-Toxins used for treatment of disease</vt:lpstr>
      <vt:lpstr>SnakeBite</vt:lpstr>
      <vt:lpstr>Slide 9</vt:lpstr>
      <vt:lpstr>Slide 10</vt:lpstr>
      <vt:lpstr>Animal Planet Doc</vt:lpstr>
      <vt:lpstr>Slide 12</vt:lpstr>
      <vt:lpstr>Famous Faces In Passive Immunity</vt:lpstr>
      <vt:lpstr>Habitat for humanity</vt:lpstr>
      <vt:lpstr>Slide 15</vt:lpstr>
      <vt:lpstr>Slide 16</vt:lpstr>
      <vt:lpstr>Slide 17</vt:lpstr>
      <vt:lpstr>Slide 18</vt:lpstr>
      <vt:lpstr>Slide 19</vt:lpstr>
      <vt:lpstr>Slide 20</vt:lpstr>
      <vt:lpstr>Slide 21</vt:lpstr>
      <vt:lpstr>Slide 22</vt:lpstr>
      <vt:lpstr>Slide 23</vt:lpstr>
      <vt:lpstr>Why use Myelomas to Determine the Structure of Immunogloublins?</vt:lpstr>
      <vt:lpstr>Slide 25</vt:lpstr>
      <vt:lpstr>Slide 26</vt:lpstr>
      <vt:lpstr>Slowly he would cruse the neighborhood waiting for the occasional careless child who confused him with another vendor</vt:lpstr>
      <vt:lpstr>Slide 28</vt:lpstr>
      <vt:lpstr>Elected to Royal Academy</vt:lpstr>
      <vt:lpstr>Elected to Royal Academy</vt:lpstr>
      <vt:lpstr>Smallpox     </vt:lpstr>
      <vt:lpstr>Smallpox eliminated!</vt:lpstr>
      <vt:lpstr>Slide 33</vt:lpstr>
      <vt:lpstr>Slide 34</vt:lpstr>
    </vt:vector>
  </TitlesOfParts>
  <Company>moneygen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GOD?  </dc:title>
  <dc:creator>John Frelinger</dc:creator>
  <cp:lastModifiedBy>John Frelinger</cp:lastModifiedBy>
  <cp:revision>1</cp:revision>
  <dcterms:created xsi:type="dcterms:W3CDTF">2015-09-23T13:10:11Z</dcterms:created>
  <dcterms:modified xsi:type="dcterms:W3CDTF">2015-09-23T13:11:03Z</dcterms:modified>
</cp:coreProperties>
</file>