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Masters/slideMaster7.xml" ContentType="application/vnd.openxmlformats-officedocument.presentationml.slideMaster+xml"/>
  <Override PartName="/ppt/slides/slide47.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theme/theme12.xml" ContentType="application/vnd.openxmlformats-officedocument.them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Default Extension="doc" ContentType="application/msword"/>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Masters/slideMaster8.xml" ContentType="application/vnd.openxmlformats-officedocument.presentationml.slideMaster+xml"/>
  <Override PartName="/ppt/slides/slide48.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Default Extension="xml" ContentType="application/xml"/>
  <Override PartName="/ppt/notesSlides/notesSlide18.xml" ContentType="application/vnd.openxmlformats-officedocument.presentationml.notesSlide+xml"/>
  <Override PartName="/ppt/tableStyles.xml" ContentType="application/vnd.openxmlformats-officedocument.presentationml.tableStyles+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Masters/slideMaster9.xml" ContentType="application/vnd.openxmlformats-officedocument.presentationml.slideMaster+xml"/>
  <Override PartName="/ppt/slides/slide49.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Default Extension="png" ContentType="image/png"/>
  <Override PartName="/ppt/notesSlides/notesSlide19.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theme/theme10.xml" ContentType="application/vnd.openxmlformats-officedocument.theme+xml"/>
  <Override PartName="/ppt/slides/slide21.xml" ContentType="application/vnd.openxmlformats-officedocument.presentationml.slide+xml"/>
  <Override PartName="/ppt/slides/slide30.xml" ContentType="application/vnd.openxmlformats-officedocument.presentationml.slide+xml"/>
  <Override PartName="/ppt/slideMasters/slideMaster11.xml" ContentType="application/vnd.openxmlformats-officedocument.presentationml.slideMaster+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theme/theme6.xml" ContentType="application/vnd.openxmlformats-officedocument.theme+xml"/>
  <Override PartName="/ppt/notesSlides/notesSlide7.xml" ContentType="application/vnd.openxmlformats-officedocument.presentationml.notesSlide+xml"/>
  <Override PartName="/ppt/slides/slide12.xml" ContentType="application/vnd.openxmlformats-officedocument.presentationml.slide+xml"/>
  <Override PartName="/ppt/theme/theme11.xml" ContentType="application/vnd.openxmlformats-officedocument.them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62" r:id="rId2"/>
    <p:sldMasterId id="2147483664" r:id="rId3"/>
    <p:sldMasterId id="2147483667" r:id="rId4"/>
    <p:sldMasterId id="2147483669" r:id="rId5"/>
    <p:sldMasterId id="2147483673" r:id="rId6"/>
    <p:sldMasterId id="2147483675" r:id="rId7"/>
    <p:sldMasterId id="2147483683" r:id="rId8"/>
    <p:sldMasterId id="2147483686" r:id="rId9"/>
    <p:sldMasterId id="2147483688" r:id="rId10"/>
    <p:sldMasterId id="2147483690" r:id="rId11"/>
  </p:sldMasterIdLst>
  <p:notesMasterIdLst>
    <p:notesMasterId r:id="rId64"/>
  </p:notesMasterIdLst>
  <p:sldIdLst>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8" r:id="rId57"/>
    <p:sldId id="302" r:id="rId58"/>
    <p:sldId id="303" r:id="rId59"/>
    <p:sldId id="304" r:id="rId60"/>
    <p:sldId id="305" r:id="rId61"/>
    <p:sldId id="306" r:id="rId62"/>
    <p:sldId id="30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varScale="1">
        <p:scale>
          <a:sx n="92" d="100"/>
          <a:sy n="92" d="100"/>
        </p:scale>
        <p:origin x="-81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F67560-9BBE-CB4A-BD2F-EF4B0E6C8540}" type="datetimeFigureOut">
              <a:rPr lang="en-US" smtClean="0"/>
              <a:pPr/>
              <a:t>9/23/15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5E2372-8C4C-4A41-84DA-5AFC8946D1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noFill/>
        </p:spPr>
        <p:txBody>
          <a:bodyPr/>
          <a:lstStyle/>
          <a:p>
            <a:r>
              <a:rPr lang="en-US">
                <a:solidFill>
                  <a:prstClr val="black"/>
                </a:solidFill>
                <a:latin typeface="Times" pitchFamily="-65" charset="0"/>
              </a:rPr>
              <a:t>MBI 473-Immunology: Introduction</a:t>
            </a:r>
          </a:p>
        </p:txBody>
      </p:sp>
      <p:sp>
        <p:nvSpPr>
          <p:cNvPr id="101379" name="Rectangle 7"/>
          <p:cNvSpPr>
            <a:spLocks noGrp="1" noChangeArrowheads="1"/>
          </p:cNvSpPr>
          <p:nvPr>
            <p:ph type="sldNum" sz="quarter" idx="5"/>
          </p:nvPr>
        </p:nvSpPr>
        <p:spPr>
          <a:noFill/>
        </p:spPr>
        <p:txBody>
          <a:bodyPr/>
          <a:lstStyle/>
          <a:p>
            <a:fld id="{150E54C0-C7A3-C54E-84B9-84C2B30F4E2F}" type="slidenum">
              <a:rPr lang="en-US">
                <a:solidFill>
                  <a:prstClr val="black"/>
                </a:solidFill>
                <a:latin typeface="Times" pitchFamily="-65" charset="0"/>
              </a:rPr>
              <a:pPr/>
              <a:t>1</a:t>
            </a:fld>
            <a:endParaRPr lang="en-US">
              <a:solidFill>
                <a:prstClr val="black"/>
              </a:solidFill>
              <a:latin typeface="Times" pitchFamily="-65" charset="0"/>
            </a:endParaRPr>
          </a:p>
        </p:txBody>
      </p:sp>
      <p:sp>
        <p:nvSpPr>
          <p:cNvPr id="101380" name="Rectangle 2"/>
          <p:cNvSpPr>
            <a:spLocks noGrp="1" noRot="1" noChangeAspect="1" noChangeArrowheads="1"/>
          </p:cNvSpPr>
          <p:nvPr>
            <p:ph type="sldImg"/>
          </p:nvPr>
        </p:nvSpPr>
        <p:spPr>
          <a:solidFill>
            <a:srgbClr val="FFFFFF"/>
          </a:solidFill>
          <a:ln/>
        </p:spPr>
      </p:sp>
      <p:sp>
        <p:nvSpPr>
          <p:cNvPr id="101381"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C05E643-27FF-A14A-AE21-253B9A8C30A8}" type="slidenum">
              <a:rPr lang="en-US">
                <a:solidFill>
                  <a:prstClr val="black"/>
                </a:solidFill>
              </a:rPr>
              <a:pPr/>
              <a:t>10</a:t>
            </a:fld>
            <a:endParaRPr lang="en-US">
              <a:solidFill>
                <a:prstClr val="black"/>
              </a:solidFill>
            </a:endParaRPr>
          </a:p>
        </p:txBody>
      </p:sp>
      <p:sp>
        <p:nvSpPr>
          <p:cNvPr id="119811" name="Rectangle 2"/>
          <p:cNvSpPr>
            <a:spLocks noGrp="1" noRot="1" noChangeAspect="1" noChangeArrowheads="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A689218-0FA8-A34F-BED0-F2E0B79E8239}" type="slidenum">
              <a:rPr lang="en-US">
                <a:solidFill>
                  <a:prstClr val="black"/>
                </a:solidFill>
              </a:rPr>
              <a:pPr/>
              <a:t>11</a:t>
            </a:fld>
            <a:endParaRPr lang="en-US">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5C88365-63F1-B44A-AA33-87486B27A26A}" type="slidenum">
              <a:rPr lang="en-US">
                <a:solidFill>
                  <a:prstClr val="black"/>
                </a:solidFill>
              </a:rPr>
              <a:pPr/>
              <a:t>12</a:t>
            </a:fld>
            <a:endParaRPr lang="en-US">
              <a:solidFill>
                <a:prstClr val="black"/>
              </a:solidFill>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85F4758-9994-E84B-9CB9-1F760DDC479E}" type="slidenum">
              <a:rPr lang="en-US">
                <a:solidFill>
                  <a:srgbClr val="000000"/>
                </a:solidFill>
              </a:rPr>
              <a:pPr/>
              <a:t>14</a:t>
            </a:fld>
            <a:endParaRPr lang="en-US">
              <a:solidFill>
                <a:srgbClr val="000000"/>
              </a:solidFill>
            </a:endParaRPr>
          </a:p>
        </p:txBody>
      </p:sp>
      <p:sp>
        <p:nvSpPr>
          <p:cNvPr id="126979" name="Rectangle 2"/>
          <p:cNvSpPr>
            <a:spLocks noGrp="1" noRot="1" noChangeAspect="1" noChangeArrowheads="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28A551C-C401-9D4D-BFD9-0CCC38E10158}" type="slidenum">
              <a:rPr lang="en-US">
                <a:solidFill>
                  <a:srgbClr val="000000"/>
                </a:solidFill>
              </a:rPr>
              <a:pPr/>
              <a:t>15</a:t>
            </a:fld>
            <a:endParaRPr lang="en-US">
              <a:solidFill>
                <a:srgbClr val="000000"/>
              </a:solidFill>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F3907359-AE32-1F4E-84CD-EED47E812470}" type="slidenum">
              <a:rPr lang="en-US">
                <a:solidFill>
                  <a:prstClr val="black"/>
                </a:solidFill>
              </a:rPr>
              <a:pPr/>
              <a:t>17</a:t>
            </a:fld>
            <a:endParaRPr lang="en-US">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4C7DFC7-7B4F-0E4B-9E41-E71B93A41204}" type="slidenum">
              <a:rPr lang="en-US">
                <a:solidFill>
                  <a:prstClr val="black"/>
                </a:solidFill>
              </a:rPr>
              <a:pPr/>
              <a:t>18</a:t>
            </a:fld>
            <a:endParaRPr lang="en-US">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AB86295-A0AC-5F49-AFFC-B28892724379}" type="slidenum">
              <a:rPr lang="en-US">
                <a:solidFill>
                  <a:prstClr val="black"/>
                </a:solidFill>
              </a:rPr>
              <a:pPr/>
              <a:t>19</a:t>
            </a:fld>
            <a:endParaRPr lang="en-US">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F82A9EF-7FD5-924E-9607-66C6EE820D16}" type="slidenum">
              <a:rPr lang="en-US">
                <a:solidFill>
                  <a:prstClr val="black"/>
                </a:solidFill>
              </a:rPr>
              <a:pPr/>
              <a:t>20</a:t>
            </a:fld>
            <a:endParaRPr lang="en-US">
              <a:solidFill>
                <a:prstClr val="black"/>
              </a:solidFill>
            </a:endParaRPr>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6991170-C2B7-C348-82F7-2CA57AA4659F}" type="slidenum">
              <a:rPr lang="en-US">
                <a:solidFill>
                  <a:srgbClr val="000000"/>
                </a:solidFill>
              </a:rPr>
              <a:pPr/>
              <a:t>21</a:t>
            </a:fld>
            <a:endParaRPr lang="en-US">
              <a:solidFill>
                <a:srgbClr val="000000"/>
              </a:solidFill>
            </a:endParaRPr>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502992C-1B86-504F-9DDF-4201F3DEDF6B}" type="slidenum">
              <a:rPr lang="en-US">
                <a:solidFill>
                  <a:prstClr val="black"/>
                </a:solidFill>
              </a:rPr>
              <a:pPr/>
              <a:t>2</a:t>
            </a:fld>
            <a:endParaRPr lang="en-US">
              <a:solidFill>
                <a:prstClr val="black"/>
              </a:solidFill>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EEF3E4E-93BB-2145-8E06-273AD7146608}" type="slidenum">
              <a:rPr lang="en-US">
                <a:solidFill>
                  <a:prstClr val="black"/>
                </a:solidFill>
              </a:rPr>
              <a:pPr/>
              <a:t>22</a:t>
            </a:fld>
            <a:endParaRPr lang="en-US">
              <a:solidFill>
                <a:prstClr val="black"/>
              </a:solidFill>
            </a:endParaRPr>
          </a:p>
        </p:txBody>
      </p:sp>
      <p:sp>
        <p:nvSpPr>
          <p:cNvPr id="142339" name="Rectangle 2"/>
          <p:cNvSpPr>
            <a:spLocks noGrp="1" noRot="1" noChangeAspect="1" noChangeArrowheads="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86E1E8C-6838-0849-A2A5-AEE0FE136189}" type="slidenum">
              <a:rPr lang="en-US">
                <a:solidFill>
                  <a:srgbClr val="000000"/>
                </a:solidFill>
              </a:rPr>
              <a:pPr/>
              <a:t>23</a:t>
            </a:fld>
            <a:endParaRPr lang="en-US">
              <a:solidFill>
                <a:srgbClr val="000000"/>
              </a:solidFill>
            </a:endParaRPr>
          </a:p>
        </p:txBody>
      </p:sp>
      <p:sp>
        <p:nvSpPr>
          <p:cNvPr id="144387" name="Rectangle 2"/>
          <p:cNvSpPr>
            <a:spLocks noGrp="1" noRot="1" noChangeAspect="1" noChangeArrowheads="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9AEBCA3-BDCF-DA41-A1FB-6236E88E5009}" type="slidenum">
              <a:rPr lang="en-US">
                <a:solidFill>
                  <a:srgbClr val="000000"/>
                </a:solidFill>
              </a:rPr>
              <a:pPr/>
              <a:t>24</a:t>
            </a:fld>
            <a:endParaRPr lang="en-US">
              <a:solidFill>
                <a:srgbClr val="000000"/>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78258F07-9154-9B4E-9BEB-6115A59839D8}" type="slidenum">
              <a:rPr lang="en-US">
                <a:solidFill>
                  <a:prstClr val="black"/>
                </a:solidFill>
              </a:rPr>
              <a:pPr/>
              <a:t>25</a:t>
            </a:fld>
            <a:endParaRPr lang="en-US">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12E723F-A782-0A47-A1E0-BCEF3EE96F84}" type="slidenum">
              <a:rPr lang="en-US">
                <a:solidFill>
                  <a:prstClr val="black"/>
                </a:solidFill>
              </a:rPr>
              <a:pPr/>
              <a:t>26</a:t>
            </a:fld>
            <a:endParaRPr lang="en-US">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AF609AD-EC47-CA47-9007-8C56000C8F1D}" type="slidenum">
              <a:rPr lang="en-US">
                <a:solidFill>
                  <a:prstClr val="black"/>
                </a:solidFill>
              </a:rPr>
              <a:pPr/>
              <a:t>27</a:t>
            </a:fld>
            <a:endParaRPr lang="en-US">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35FDF58-5C42-F446-8CCF-CAA1EA9031BA}" type="slidenum">
              <a:rPr lang="en-US">
                <a:solidFill>
                  <a:srgbClr val="000000"/>
                </a:solidFill>
              </a:rPr>
              <a:pPr/>
              <a:t>30</a:t>
            </a:fld>
            <a:endParaRPr lang="en-US">
              <a:solidFill>
                <a:srgbClr val="000000"/>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8D7E79B5-BE24-7D43-83D8-F8A4DE3B3E96}" type="slidenum">
              <a:rPr lang="en-US">
                <a:solidFill>
                  <a:srgbClr val="000000"/>
                </a:solidFill>
              </a:rPr>
              <a:pPr/>
              <a:t>31</a:t>
            </a:fld>
            <a:endParaRPr lang="en-US">
              <a:solidFill>
                <a:srgbClr val="000000"/>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85318DB-055D-9644-99D7-1889E35E7D92}" type="slidenum">
              <a:rPr lang="en-US">
                <a:solidFill>
                  <a:srgbClr val="000000"/>
                </a:solidFill>
              </a:rPr>
              <a:pPr/>
              <a:t>32</a:t>
            </a:fld>
            <a:endParaRPr lang="en-US">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16772D87-835A-3042-9A54-BFA4E766A03D}" type="slidenum">
              <a:rPr lang="en-US">
                <a:solidFill>
                  <a:srgbClr val="000000"/>
                </a:solidFill>
              </a:rPr>
              <a:pPr/>
              <a:t>33</a:t>
            </a:fld>
            <a:endParaRPr lang="en-US">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2B71FD0-6EAF-FA4A-A9B7-55CEBB58F36E}" type="slidenum">
              <a:rPr lang="en-US">
                <a:solidFill>
                  <a:srgbClr val="000000"/>
                </a:solidFill>
              </a:rPr>
              <a:pPr/>
              <a:t>3</a:t>
            </a:fld>
            <a:endParaRPr lang="en-US">
              <a:solidFill>
                <a:srgbClr val="000000"/>
              </a:solidFill>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83E89BA9-9A48-354F-A9F2-95351DFC5211}" type="slidenum">
              <a:rPr lang="en-US">
                <a:solidFill>
                  <a:srgbClr val="000000"/>
                </a:solidFill>
              </a:rPr>
              <a:pPr/>
              <a:t>34</a:t>
            </a:fld>
            <a:endParaRPr lang="en-US">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D94F777-59D4-BB4D-99C7-069A94FC5C11}" type="slidenum">
              <a:rPr lang="en-US">
                <a:solidFill>
                  <a:prstClr val="black"/>
                </a:solidFill>
              </a:rPr>
              <a:pPr/>
              <a:t>35</a:t>
            </a:fld>
            <a:endParaRPr lang="en-US">
              <a:solidFill>
                <a:prstClr val="black"/>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AB8CC968-B7E7-2D4E-A653-87FCB8045F3D}" type="slidenum">
              <a:rPr lang="en-US">
                <a:solidFill>
                  <a:prstClr val="black"/>
                </a:solidFill>
              </a:rPr>
              <a:pPr/>
              <a:t>36</a:t>
            </a:fld>
            <a:endParaRPr lang="en-US">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3190724-85FC-F341-956D-DE2C5BAB0231}" type="slidenum">
              <a:rPr lang="en-US">
                <a:solidFill>
                  <a:prstClr val="black"/>
                </a:solidFill>
              </a:rPr>
              <a:pPr/>
              <a:t>37</a:t>
            </a:fld>
            <a:endParaRPr lang="en-US">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z="900">
                <a:latin typeface="Arial" pitchFamily="-65" charset="0"/>
                <a:ea typeface="ＭＳ Ｐゴシック" pitchFamily="-65" charset="-128"/>
                <a:cs typeface="ＭＳ Ｐゴシック" pitchFamily="-65" charset="-128"/>
              </a:rPr>
              <a:t>Clinical Features  	</a:t>
            </a:r>
          </a:p>
          <a:p>
            <a:pPr eaLnBrk="1" hangingPunct="1">
              <a:spcBef>
                <a:spcPct val="0"/>
              </a:spcBef>
            </a:pPr>
            <a:r>
              <a:rPr lang="en-US" sz="900">
                <a:latin typeface="Arial" pitchFamily="-65" charset="0"/>
                <a:ea typeface="ＭＳ Ｐゴシック" pitchFamily="-65" charset="-128"/>
                <a:cs typeface="ＭＳ Ｐゴシック" pitchFamily="-65" charset="-128"/>
              </a:rPr>
              <a:t>Before the availability of the Haemophilus influenzae serotype b (Hib) conjugate vaccine in the United States and other industrialized countries, more than one-half of Hib cases presented as meningitis with fever, headache, and stiff neck. The remainder presented as cellulitis, arthritis, or sepsis. In developing countries, Hib is still a leading cause of bacterial pneumonia deaths in children.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D529875-AE89-5247-B6C3-7B717C964B6F}" type="slidenum">
              <a:rPr lang="en-US">
                <a:solidFill>
                  <a:prstClr val="black"/>
                </a:solidFill>
              </a:rPr>
              <a:pPr/>
              <a:t>38</a:t>
            </a:fld>
            <a:endParaRPr lang="en-US">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58942A3E-4EC7-E14E-A9AC-312723EB9EF0}" type="slidenum">
              <a:rPr lang="en-US">
                <a:solidFill>
                  <a:prstClr val="black"/>
                </a:solidFill>
                <a:latin typeface="Times" pitchFamily="-65" charset="0"/>
              </a:rPr>
              <a:pPr/>
              <a:t>41</a:t>
            </a:fld>
            <a:endParaRPr lang="en-US">
              <a:solidFill>
                <a:prstClr val="black"/>
              </a:solidFill>
              <a:latin typeface="Times" pitchFamily="-65" charset="0"/>
            </a:endParaRPr>
          </a:p>
        </p:txBody>
      </p:sp>
      <p:sp>
        <p:nvSpPr>
          <p:cNvPr id="177155" name="Rectangle 1026"/>
          <p:cNvSpPr>
            <a:spLocks noGrp="1" noRot="1" noChangeAspect="1" noChangeArrowheads="1" noTextEdit="1"/>
          </p:cNvSpPr>
          <p:nvPr>
            <p:ph type="sldImg"/>
          </p:nvPr>
        </p:nvSpPr>
        <p:spPr>
          <a:ln/>
        </p:spPr>
      </p:sp>
      <p:sp>
        <p:nvSpPr>
          <p:cNvPr id="177156" name="Rectangle 1027"/>
          <p:cNvSpPr>
            <a:spLocks noGrp="1" noChangeArrowheads="1"/>
          </p:cNvSpPr>
          <p:nvPr>
            <p:ph type="body" idx="1"/>
          </p:nvPr>
        </p:nvSpPr>
        <p:spPr>
          <a:noFill/>
          <a:ln/>
        </p:spPr>
        <p:txBody>
          <a:bodyPr/>
          <a:lstStyle/>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9A17DFD-2700-9C4A-8317-BDB6FF6DFBD8}" type="slidenum">
              <a:rPr lang="en-US">
                <a:solidFill>
                  <a:prstClr val="black"/>
                </a:solidFill>
                <a:latin typeface="Times" pitchFamily="-65" charset="0"/>
              </a:rPr>
              <a:pPr/>
              <a:t>42</a:t>
            </a:fld>
            <a:endParaRPr lang="en-US">
              <a:solidFill>
                <a:prstClr val="black"/>
              </a:solidFill>
              <a:latin typeface="Times" pitchFamily="-65" charset="0"/>
            </a:endParaRPr>
          </a:p>
        </p:txBody>
      </p:sp>
      <p:sp>
        <p:nvSpPr>
          <p:cNvPr id="179203" name="Rectangle 1026"/>
          <p:cNvSpPr>
            <a:spLocks noGrp="1" noRot="1" noChangeAspect="1" noChangeArrowheads="1" noTextEdit="1"/>
          </p:cNvSpPr>
          <p:nvPr>
            <p:ph type="sldImg"/>
          </p:nvPr>
        </p:nvSpPr>
        <p:spPr>
          <a:ln/>
        </p:spPr>
      </p:sp>
      <p:sp>
        <p:nvSpPr>
          <p:cNvPr id="179204" name="Rectangle 1027"/>
          <p:cNvSpPr>
            <a:spLocks noGrp="1" noChangeArrowheads="1"/>
          </p:cNvSpPr>
          <p:nvPr>
            <p:ph type="body" idx="1"/>
          </p:nvPr>
        </p:nvSpPr>
        <p:spPr>
          <a:noFill/>
          <a:ln/>
        </p:spPr>
        <p:txBody>
          <a:bodyPr/>
          <a:lstStyle/>
          <a:p>
            <a:pPr eaLnBrk="1" hangingPunct="1"/>
            <a:r>
              <a:rPr lang="en-US">
                <a:latin typeface="Times" pitchFamily="-65" charset="0"/>
                <a:ea typeface="ＭＳ Ｐゴシック" pitchFamily="-65" charset="-128"/>
                <a:cs typeface="ＭＳ Ｐゴシック" pitchFamily="-65" charset="-128"/>
              </a:rPr>
              <a:t>Feet up and feet down experiment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0E910FEA-E770-F149-A4C2-DA489333DF08}" type="slidenum">
              <a:rPr lang="en-US">
                <a:solidFill>
                  <a:prstClr val="black"/>
                </a:solidFill>
                <a:latin typeface="Times" pitchFamily="-65" charset="0"/>
              </a:rPr>
              <a:pPr/>
              <a:t>44</a:t>
            </a:fld>
            <a:endParaRPr lang="en-US">
              <a:solidFill>
                <a:prstClr val="black"/>
              </a:solidFill>
              <a:latin typeface="Times" pitchFamily="-65" charset="0"/>
            </a:endParaRPr>
          </a:p>
        </p:txBody>
      </p:sp>
      <p:sp>
        <p:nvSpPr>
          <p:cNvPr id="182275" name="Rectangle 1026"/>
          <p:cNvSpPr>
            <a:spLocks noGrp="1" noRot="1" noChangeAspect="1" noChangeArrowheads="1" noTextEdit="1"/>
          </p:cNvSpPr>
          <p:nvPr>
            <p:ph type="sldImg"/>
          </p:nvPr>
        </p:nvSpPr>
        <p:spPr>
          <a:ln/>
        </p:spPr>
      </p:sp>
      <p:sp>
        <p:nvSpPr>
          <p:cNvPr id="182276" name="Rectangle 1027"/>
          <p:cNvSpPr>
            <a:spLocks noGrp="1" noChangeArrowheads="1"/>
          </p:cNvSpPr>
          <p:nvPr>
            <p:ph type="body" idx="1"/>
          </p:nvPr>
        </p:nvSpPr>
        <p:spPr>
          <a:noFill/>
          <a:ln/>
        </p:spPr>
        <p:txBody>
          <a:bodyPr/>
          <a:lstStyle/>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852FAC75-4176-8041-A886-6749DBD20365}" type="slidenum">
              <a:rPr lang="en-US">
                <a:solidFill>
                  <a:prstClr val="black"/>
                </a:solidFill>
                <a:latin typeface="Times" pitchFamily="-65" charset="0"/>
              </a:rPr>
              <a:pPr/>
              <a:t>45</a:t>
            </a:fld>
            <a:endParaRPr lang="en-US">
              <a:solidFill>
                <a:prstClr val="black"/>
              </a:solidFill>
              <a:latin typeface="Times" pitchFamily="-65" charset="0"/>
            </a:endParaRPr>
          </a:p>
        </p:txBody>
      </p:sp>
      <p:sp>
        <p:nvSpPr>
          <p:cNvPr id="184323" name="Rectangle 1026"/>
          <p:cNvSpPr>
            <a:spLocks noGrp="1" noRot="1" noChangeAspect="1" noChangeArrowheads="1" noTextEdit="1"/>
          </p:cNvSpPr>
          <p:nvPr>
            <p:ph type="sldImg"/>
          </p:nvPr>
        </p:nvSpPr>
        <p:spPr>
          <a:ln/>
        </p:spPr>
      </p:sp>
      <p:sp>
        <p:nvSpPr>
          <p:cNvPr id="184324" name="Rectangle 1027"/>
          <p:cNvSpPr>
            <a:spLocks noGrp="1" noChangeArrowheads="1"/>
          </p:cNvSpPr>
          <p:nvPr>
            <p:ph type="body" idx="1"/>
          </p:nvPr>
        </p:nvSpPr>
        <p:spPr>
          <a:noFill/>
          <a:ln/>
        </p:spPr>
        <p:txBody>
          <a:bodyPr/>
          <a:lstStyle/>
          <a:p>
            <a:pPr eaLnBrk="1" hangingPunct="1"/>
            <a:endParaRPr lang="en-US">
              <a:latin typeface="Times" pitchFamily="-65" charset="0"/>
              <a:ea typeface="ＭＳ Ｐゴシック" pitchFamily="-65" charset="-128"/>
              <a:cs typeface="ＭＳ Ｐゴシック" pitchFamily="-65" charset="-128"/>
            </a:endParaRPr>
          </a:p>
          <a:p>
            <a:pPr eaLnBrk="1" hangingPunct="1"/>
            <a:r>
              <a:rPr lang="en-US">
                <a:latin typeface="Times" pitchFamily="-65" charset="0"/>
                <a:ea typeface="ＭＳ Ｐゴシック" pitchFamily="-65" charset="-128"/>
                <a:cs typeface="ＭＳ Ｐゴシック" pitchFamily="-65" charset="-128"/>
              </a:rPr>
              <a:t>Picture of Iditarod Dogs     Balto was a Siberian husky born in Nome, Alaska in 1923. He spent much of his early life as part of a sled dog team that transported supplies to miners in the surrounding areas. But Balto is famous for his dog sled race from Nenana, Alaska to Nome, Alaska.</a:t>
            </a:r>
          </a:p>
          <a:p>
            <a:pPr eaLnBrk="1" hangingPunct="1"/>
            <a:r>
              <a:rPr lang="en-US">
                <a:latin typeface="Times" pitchFamily="-65" charset="0"/>
                <a:ea typeface="ＭＳ Ｐゴシック" pitchFamily="-65" charset="-128"/>
                <a:cs typeface="ＭＳ Ｐゴシック" pitchFamily="-65" charset="-128"/>
              </a:rPr>
              <a:t>     On January 21, 1925, several Inuit children in Nome, Alaska were diagnosed with diphtheria. Without the anti-toxin needed to stop the disease from spreading, almost all of the children in Nome would be attacked by this highly contagious disease. The only serum (antitoxin) for the disease was in a hospital in Anchorage, almost 1000 miles away. A train could only bring the serum part of the distance to Nenana, but after that transportation was hard to come by. Ice prevented transportation by ship, and frequent blizzards prevented transportation by flight. The final decision to transport the serum the remaining 674 miles between Nenana and Nome was by using a relay of dog sled teams. By doing this, it was estimated that it could take up to 13 days.</a:t>
            </a:r>
          </a:p>
          <a:p>
            <a:pPr eaLnBrk="1" hangingPunct="1"/>
            <a:r>
              <a:rPr lang="en-US">
                <a:latin typeface="Times" pitchFamily="-65" charset="0"/>
                <a:ea typeface="ＭＳ Ｐゴシック" pitchFamily="-65" charset="-128"/>
                <a:cs typeface="ＭＳ Ｐゴシック" pitchFamily="-65" charset="-128"/>
              </a:rPr>
              <a:t>     The package containing the serum left Anchorage by train on Monday, January 26, 1925 and arrived the next day in Nenana where it was turned over to the first dog sled team. More than 20 teams participated in this relay. The last team that would finish the relay was led by a musher named Gunnar Kassen, with Balto leading his sled team.</a:t>
            </a:r>
          </a:p>
          <a:p>
            <a:pPr eaLnBrk="1" hangingPunct="1"/>
            <a:r>
              <a:rPr lang="en-US">
                <a:latin typeface="Times" pitchFamily="-65" charset="0"/>
                <a:ea typeface="ＭＳ Ｐゴシック" pitchFamily="-65" charset="-128"/>
                <a:cs typeface="ＭＳ Ｐゴシック" pitchFamily="-65" charset="-128"/>
              </a:rPr>
              <a:t>     A blinding blizzard dropped temperatures to -50 degrees and winds gusted at 50 mph. Kassen was unable to navigate his way, and was about to give up all hope. But Balto remembered the trail well and followed his instincts leading Kassen and his team through the cold and snow. On February 2 at 5:30 AM, the team finally arrived in Nome, successfully delivering the serum, only seven days after leaving Anchorage.</a:t>
            </a:r>
          </a:p>
          <a:p>
            <a:pPr eaLnBrk="1" hangingPunct="1"/>
            <a:r>
              <a:rPr lang="en-US">
                <a:latin typeface="Times" pitchFamily="-65" charset="0"/>
                <a:ea typeface="ＭＳ Ｐゴシック" pitchFamily="-65" charset="-128"/>
                <a:cs typeface="ＭＳ Ｐゴシック" pitchFamily="-65" charset="-128"/>
              </a:rPr>
              <a:t>     Today, in memory of Balto</a:t>
            </a:r>
            <a:r>
              <a:rPr lang="en-US">
                <a:latin typeface="Lucida Grande" pitchFamily="-65" charset="0"/>
                <a:ea typeface="ＭＳ Ｐゴシック" pitchFamily="-65" charset="-128"/>
                <a:cs typeface="ＭＳ Ｐゴシック" pitchFamily="-65" charset="-128"/>
              </a:rPr>
              <a:t>�</a:t>
            </a:r>
            <a:r>
              <a:rPr lang="en-US">
                <a:latin typeface="Times" pitchFamily="-65" charset="0"/>
                <a:ea typeface="ＭＳ Ｐゴシック" pitchFamily="-65" charset="-128"/>
                <a:cs typeface="ＭＳ Ｐゴシック" pitchFamily="-65" charset="-128"/>
              </a:rPr>
              <a:t>s hard work there is a statue of Balto in Central Park in New York City. Also the Iditarod Trial Sled Dog race has been run from Anchorage to Nome every year since 1973, and remembers the role of the dog teams in the settlement of Alaska and the heroic serum race that saved many children in 1925. On Balto</a:t>
            </a:r>
            <a:r>
              <a:rPr lang="en-US">
                <a:latin typeface="Lucida Grande" pitchFamily="-65" charset="0"/>
                <a:ea typeface="ＭＳ Ｐゴシック" pitchFamily="-65" charset="-128"/>
                <a:cs typeface="ＭＳ Ｐゴシック" pitchFamily="-65" charset="-128"/>
              </a:rPr>
              <a:t>�</a:t>
            </a:r>
            <a:r>
              <a:rPr lang="en-US">
                <a:latin typeface="Times" pitchFamily="-65" charset="0"/>
                <a:ea typeface="ＭＳ Ｐゴシック" pitchFamily="-65" charset="-128"/>
                <a:cs typeface="ＭＳ Ｐゴシック" pitchFamily="-65" charset="-128"/>
              </a:rPr>
              <a:t>s statue there is a plague that reads: </a:t>
            </a:r>
            <a:r>
              <a:rPr lang="en-US">
                <a:latin typeface="Lucida Grande" pitchFamily="-65" charset="0"/>
                <a:ea typeface="ＭＳ Ｐゴシック" pitchFamily="-65" charset="-128"/>
                <a:cs typeface="ＭＳ Ｐゴシック" pitchFamily="-65" charset="-128"/>
              </a:rPr>
              <a:t>�</a:t>
            </a:r>
            <a:r>
              <a:rPr lang="en-US">
                <a:latin typeface="Times" pitchFamily="-65" charset="0"/>
                <a:ea typeface="ＭＳ Ｐゴシック" pitchFamily="-65" charset="-128"/>
                <a:cs typeface="ＭＳ Ｐゴシック" pitchFamily="-65" charset="-128"/>
              </a:rPr>
              <a:t>Dedication to the indomitable spirit of the sled dogs that relayed anti toxin 600 miles over treacherous waters, through arctic blizzards, from Nenana to the relief of stricken Nome in the winter of 1925- Endurance, Fidelity, Intelligence.</a:t>
            </a:r>
            <a:r>
              <a:rPr lang="en-US">
                <a:latin typeface="Lucida Grande" pitchFamily="-65" charset="0"/>
                <a:ea typeface="ＭＳ Ｐゴシック" pitchFamily="-65" charset="-128"/>
                <a:cs typeface="ＭＳ Ｐゴシック" pitchFamily="-65" charset="-128"/>
              </a:rPr>
              <a:t>�</a:t>
            </a:r>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44AE14BD-58D6-F54B-9C30-98511AC2A465}" type="slidenum">
              <a:rPr lang="en-US">
                <a:solidFill>
                  <a:prstClr val="black"/>
                </a:solidFill>
              </a:rPr>
              <a:pPr/>
              <a:t>46</a:t>
            </a:fld>
            <a:endParaRPr lang="en-US">
              <a:solidFill>
                <a:prstClr val="black"/>
              </a:solidFill>
            </a:endParaRPr>
          </a:p>
        </p:txBody>
      </p:sp>
      <p:sp>
        <p:nvSpPr>
          <p:cNvPr id="198659" name="Rectangle 2"/>
          <p:cNvSpPr>
            <a:spLocks noGrp="1" noRot="1" noChangeAspect="1" noChangeArrowheads="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F51D58F-983D-2D48-A02D-BD0D1DEECF5B}" type="slidenum">
              <a:rPr lang="en-US">
                <a:solidFill>
                  <a:srgbClr val="000000"/>
                </a:solidFill>
              </a:rPr>
              <a:pPr/>
              <a:t>4</a:t>
            </a:fld>
            <a:endParaRPr lang="en-US">
              <a:solidFill>
                <a:srgbClr val="000000"/>
              </a:solidFill>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5CDD2666-C562-234E-B4DB-9B60864D7784}" type="slidenum">
              <a:rPr lang="en-US">
                <a:solidFill>
                  <a:prstClr val="black"/>
                </a:solidFill>
              </a:rPr>
              <a:pPr/>
              <a:t>47</a:t>
            </a:fld>
            <a:endParaRPr lang="en-US">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0997E0B8-8DEE-0A45-8319-71AAA5E059B9}" type="slidenum">
              <a:rPr lang="en-US">
                <a:solidFill>
                  <a:srgbClr val="000000"/>
                </a:solidFill>
              </a:rPr>
              <a:pPr/>
              <a:t>48</a:t>
            </a:fld>
            <a:endParaRPr lang="en-US">
              <a:solidFill>
                <a:srgbClr val="000000"/>
              </a:solidFill>
            </a:endParaRPr>
          </a:p>
        </p:txBody>
      </p:sp>
      <p:sp>
        <p:nvSpPr>
          <p:cNvPr id="188419" name="Rectangle 1026"/>
          <p:cNvSpPr>
            <a:spLocks noGrp="1" noRot="1" noChangeAspect="1" noChangeArrowheads="1"/>
          </p:cNvSpPr>
          <p:nvPr>
            <p:ph type="sldImg"/>
          </p:nvPr>
        </p:nvSpPr>
        <p:spPr>
          <a:solidFill>
            <a:srgbClr val="FFFFFF"/>
          </a:solidFill>
          <a:ln/>
        </p:spPr>
      </p:sp>
      <p:sp>
        <p:nvSpPr>
          <p:cNvPr id="18842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C2DAE31A-8180-C748-87DF-4AD11DF3343D}" type="slidenum">
              <a:rPr lang="en-US">
                <a:solidFill>
                  <a:srgbClr val="000000"/>
                </a:solidFill>
              </a:rPr>
              <a:pPr/>
              <a:t>49</a:t>
            </a:fld>
            <a:endParaRPr lang="en-US">
              <a:solidFill>
                <a:srgbClr val="000000"/>
              </a:solidFill>
            </a:endParaRPr>
          </a:p>
        </p:txBody>
      </p:sp>
      <p:sp>
        <p:nvSpPr>
          <p:cNvPr id="190467" name="Rectangle 2"/>
          <p:cNvSpPr>
            <a:spLocks noGrp="1" noRot="1" noChangeAspect="1" noChangeArrowheads="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65" charset="0"/>
                <a:ea typeface="ＭＳ Ｐゴシック" pitchFamily="-65" charset="-128"/>
                <a:cs typeface="ＭＳ Ｐゴシック" pitchFamily="-65" charset="-128"/>
              </a:rPr>
              <a:t>NOTe-now using crofab-fab fragmennt reather than whiole antibody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80768795-B70E-EE4C-9781-FA4B755A7BE6}" type="slidenum">
              <a:rPr lang="en-US">
                <a:solidFill>
                  <a:prstClr val="black"/>
                </a:solidFill>
              </a:rPr>
              <a:pPr/>
              <a:t>50</a:t>
            </a:fld>
            <a:endParaRPr lang="en-US">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47D6125-CF13-2C44-A191-B5F22E9EDADF}" type="slidenum">
              <a:rPr lang="en-US">
                <a:solidFill>
                  <a:prstClr val="black"/>
                </a:solidFill>
              </a:rPr>
              <a:pPr/>
              <a:t>51</a:t>
            </a:fld>
            <a:endParaRPr lang="en-US">
              <a:solidFill>
                <a:prstClr val="black"/>
              </a:solidFill>
            </a:endParaRPr>
          </a:p>
        </p:txBody>
      </p:sp>
      <p:sp>
        <p:nvSpPr>
          <p:cNvPr id="194563" name="Rectangle 2"/>
          <p:cNvSpPr>
            <a:spLocks noGrp="1" noRot="1" noChangeAspect="1" noChangeArrowheads="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DD9BB7CF-9487-1444-A6FE-A2467202DB28}" type="slidenum">
              <a:rPr lang="en-US">
                <a:solidFill>
                  <a:prstClr val="black"/>
                </a:solidFill>
              </a:rPr>
              <a:pPr/>
              <a:t>52</a:t>
            </a:fld>
            <a:endParaRPr lang="en-US">
              <a:solidFill>
                <a:prstClr val="black"/>
              </a:solidFill>
            </a:endParaRPr>
          </a:p>
        </p:txBody>
      </p:sp>
      <p:sp>
        <p:nvSpPr>
          <p:cNvPr id="196611" name="Rectangle 2"/>
          <p:cNvSpPr>
            <a:spLocks noGrp="1" noRot="1" noChangeAspect="1" noChangeArrowheads="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7E2EDBF-9308-6848-9662-1EA048C58DB3}" type="slidenum">
              <a:rPr lang="en-US">
                <a:solidFill>
                  <a:srgbClr val="000000"/>
                </a:solidFill>
              </a:rPr>
              <a:pPr/>
              <a:t>5</a:t>
            </a:fld>
            <a:endParaRPr lang="en-US">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E248E9C-4D67-5A46-99CE-58138FCAC74B}" type="slidenum">
              <a:rPr lang="en-US">
                <a:solidFill>
                  <a:prstClr val="black"/>
                </a:solidFill>
              </a:rPr>
              <a:pPr/>
              <a:t>6</a:t>
            </a:fld>
            <a:endParaRPr lang="en-US">
              <a:solidFill>
                <a:prstClr val="black"/>
              </a:solidFill>
            </a:endParaRPr>
          </a:p>
        </p:txBody>
      </p:sp>
      <p:sp>
        <p:nvSpPr>
          <p:cNvPr id="111619" name="Rectangle 2"/>
          <p:cNvSpPr>
            <a:spLocks noGrp="1" noRot="1" noChangeAspect="1" noChangeArrowheads="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54DACFA-AFB2-9843-8AEB-ED0989F4925D}" type="slidenum">
              <a:rPr lang="en-US">
                <a:solidFill>
                  <a:srgbClr val="000000"/>
                </a:solidFill>
              </a:rPr>
              <a:pPr/>
              <a:t>7</a:t>
            </a:fld>
            <a:endParaRPr lang="en-US">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4C820FC-C1B1-5642-92E0-574D7A545376}" type="slidenum">
              <a:rPr lang="en-US">
                <a:solidFill>
                  <a:prstClr val="black"/>
                </a:solidFill>
              </a:rPr>
              <a:pPr/>
              <a:t>8</a:t>
            </a:fld>
            <a:endParaRPr lang="en-US">
              <a:solidFill>
                <a:prstClr val="black"/>
              </a:solidFill>
            </a:endParaRPr>
          </a:p>
        </p:txBody>
      </p:sp>
      <p:sp>
        <p:nvSpPr>
          <p:cNvPr id="115715" name="Rectangle 2"/>
          <p:cNvSpPr>
            <a:spLocks noGrp="1" noRot="1" noChangeAspect="1" noChangeArrowheads="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E5909D9-139C-D244-8BD8-DA1C8E6A9F14}" type="slidenum">
              <a:rPr lang="en-US">
                <a:solidFill>
                  <a:prstClr val="black"/>
                </a:solidFill>
              </a:rPr>
              <a:pPr/>
              <a:t>9</a:t>
            </a:fld>
            <a:endParaRPr lang="en-US">
              <a:solidFill>
                <a:prstClr val="black"/>
              </a:solidFill>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6C49AB-0BF4-644E-B53D-88FFE76CB5E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3EE44475-DEC9-BC4F-852A-8DF399256C8D}" type="datetime1">
              <a:rPr lang="en-US"/>
              <a:pPr>
                <a:defRPr/>
              </a:pPr>
              <a:t>9/23/15</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80FE7F7C-0E34-A24B-B94B-B481FD286F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7BF5F-8166-5745-B10D-3025421747A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4E430F-15F7-FD49-B1D9-0E21689823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A09E4E-34AD-C446-A8DB-E4754D9B87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9FCBB-62FE-A647-868E-C087A621CA8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fld id="{BCE8DFE0-A4B0-334F-BDA1-FAA7F258FA3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fld id="{4A8638FC-00B7-E646-B459-3EEE549462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795CA0-D662-6441-8FC3-E8E91D91A2D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D8E834-4837-B34B-A55F-951D312C163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fld id="{B72C3793-1D69-C444-8E87-6C221DFA000A}"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A629A8-8598-694E-96EE-4085A43E8AE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fld id="{274B8C98-2068-0C4F-BF88-79BF8DDED250}"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06FF29-C76F-6F48-9FDF-4EBA807F058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D24548-5FB5-5642-8634-33FDDE201D2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C70C19-CA9C-0D47-B74B-976684670A9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F6FB-C0DB-864E-991E-A81B2520DF1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E94E28-51CD-494E-B761-6DFF6183D7F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0DFF3B-4098-954A-B355-33424704A6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92AF9C-F484-F746-95B1-9C683E37E1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3945B1-629B-D945-8B76-56DA445C73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9B06C609-676C-1B4D-9543-808389685C6B}" type="datetime1">
              <a:rPr lang="en-US"/>
              <a:pPr>
                <a:defRPr/>
              </a:pPr>
              <a:t>9/23/15</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30689DA7-496D-1E45-8094-CADA9177CA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B51960EB-1DEA-BF46-8B36-F5AB39F24446}" type="datetime1">
              <a:rPr lang="en-US"/>
              <a:pPr>
                <a:defRPr/>
              </a:pPr>
              <a:t>9/23/15</a:t>
            </a:fld>
            <a:endParaRPr lang="en-US"/>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hangingPunct="0">
              <a:defRPr>
                <a:solidFill>
                  <a:prstClr val="black">
                    <a:tint val="75000"/>
                  </a:prstClr>
                </a:solidFill>
                <a:latin typeface="Arial" pitchFamily="-111" charset="0"/>
                <a:ea typeface="ＭＳ Ｐゴシック" pitchFamily="-111" charset="-128"/>
                <a:cs typeface="ＭＳ Ｐゴシック" pitchFamily="-111" charset="-128"/>
              </a:defRPr>
            </a:lvl1pPr>
          </a:lstStyle>
          <a:p>
            <a:pPr>
              <a:defRPr/>
            </a:pPr>
            <a:fld id="{D2362298-510B-5648-BF7B-14EF6EB9273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theme" Target="../theme/theme11.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theme" Target="../theme/theme3.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981200"/>
            <a:ext cx="8153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fld id="{C3E2454F-D737-3847-864C-847F770C8BE9}"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81" r:id="rId2"/>
    <p:sldLayoutId id="2147483682" r:id="rId3"/>
  </p:sldLayoutIdLst>
  <p:txStyles>
    <p:titleStyle>
      <a:lvl1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defRPr>
      </a:lvl6pPr>
      <a:lvl7pPr marL="9144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defRPr>
      </a:lvl7pPr>
      <a:lvl8pPr marL="13716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defRPr>
      </a:lvl8pPr>
      <a:lvl9pPr marL="18288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111" charset="0"/>
        </a:defRPr>
      </a:lvl9pPr>
    </p:titleStyle>
    <p:bodyStyle>
      <a:lvl1pPr marL="342900" indent="-342900" algn="l" rtl="0" eaLnBrk="0" fontAlgn="base" hangingPunct="0">
        <a:spcBef>
          <a:spcPct val="20000"/>
        </a:spcBef>
        <a:spcAft>
          <a:spcPct val="0"/>
        </a:spcAft>
        <a:buClr>
          <a:schemeClr val="tx2"/>
        </a:buClr>
        <a:buSzPct val="110000"/>
        <a:buChar char="•"/>
        <a:defRPr sz="2400" b="1">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3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defTabSz="914400" eaLnBrk="0" fontAlgn="base" hangingPunct="0">
              <a:spcBef>
                <a:spcPct val="0"/>
              </a:spcBef>
              <a:spcAft>
                <a:spcPct val="0"/>
              </a:spcAft>
              <a:defRPr/>
            </a:pPr>
            <a:endParaRPr lang="en-US"/>
          </a:p>
        </p:txBody>
      </p:sp>
      <p:sp>
        <p:nvSpPr>
          <p:cNvPr id="113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defTabSz="914400" eaLnBrk="0" fontAlgn="base" hangingPunct="0">
              <a:spcBef>
                <a:spcPct val="0"/>
              </a:spcBef>
              <a:spcAft>
                <a:spcPct val="0"/>
              </a:spcAft>
              <a:defRPr/>
            </a:pPr>
            <a:endParaRPr lang="en-US"/>
          </a:p>
        </p:txBody>
      </p:sp>
      <p:sp>
        <p:nvSpPr>
          <p:cNvPr id="113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a:ea typeface="+mn-ea"/>
                <a:cs typeface="+mn-cs"/>
              </a:defRPr>
            </a:lvl1pPr>
          </a:lstStyle>
          <a:p>
            <a:pPr defTabSz="914400" eaLnBrk="0" fontAlgn="base" hangingPunct="0">
              <a:spcBef>
                <a:spcPct val="0"/>
              </a:spcBef>
              <a:spcAft>
                <a:spcPct val="0"/>
              </a:spcAft>
              <a:defRPr/>
            </a:pPr>
            <a:fld id="{E855B453-99E5-4C4B-AF1A-FB475E13F20F}" type="slidenum">
              <a:rPr lang="en-US"/>
              <a:pPr defTabSz="914400" eaLnBrk="0" fontAlgn="base" hangingPunct="0">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2"/>
          </a:solidFill>
          <a:latin typeface="Times" pitchFamily="-96" charset="0"/>
        </a:defRPr>
      </a:lvl6pPr>
      <a:lvl7pPr marL="914400" algn="ctr" rtl="0" fontAlgn="base">
        <a:spcBef>
          <a:spcPct val="0"/>
        </a:spcBef>
        <a:spcAft>
          <a:spcPct val="0"/>
        </a:spcAft>
        <a:defRPr sz="4400">
          <a:solidFill>
            <a:schemeClr val="tx2"/>
          </a:solidFill>
          <a:latin typeface="Times" pitchFamily="-96" charset="0"/>
        </a:defRPr>
      </a:lvl7pPr>
      <a:lvl8pPr marL="1371600" algn="ctr" rtl="0" fontAlgn="base">
        <a:spcBef>
          <a:spcPct val="0"/>
        </a:spcBef>
        <a:spcAft>
          <a:spcPct val="0"/>
        </a:spcAft>
        <a:defRPr sz="4400">
          <a:solidFill>
            <a:schemeClr val="tx2"/>
          </a:solidFill>
          <a:latin typeface="Times" pitchFamily="-96" charset="0"/>
        </a:defRPr>
      </a:lvl8pPr>
      <a:lvl9pPr marL="1828800" algn="ctr" rtl="0" fontAlgn="base">
        <a:spcBef>
          <a:spcPct val="0"/>
        </a:spcBef>
        <a:spcAft>
          <a:spcPct val="0"/>
        </a:spcAft>
        <a:defRPr sz="4400">
          <a:solidFill>
            <a:schemeClr val="tx2"/>
          </a:solidFill>
          <a:latin typeface="Times" pitchFamily="-9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9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9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9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9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9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9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4572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981200"/>
            <a:ext cx="8153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fld id="{572B5C36-EF91-074C-B65D-00B600112A76}"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defRPr>
      </a:lvl6pPr>
      <a:lvl7pPr marL="914400"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defRPr>
      </a:lvl7pPr>
      <a:lvl8pPr marL="1371600"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defRPr>
      </a:lvl8pPr>
      <a:lvl9pPr marL="1828800" algn="ctr" rtl="0" eaLnBrk="0" fontAlgn="base" hangingPunct="0">
        <a:spcBef>
          <a:spcPct val="0"/>
        </a:spcBef>
        <a:spcAft>
          <a:spcPct val="0"/>
        </a:spcAft>
        <a:defRPr sz="3200" b="1">
          <a:solidFill>
            <a:schemeClr val="tx2"/>
          </a:solidFill>
          <a:effectLst>
            <a:outerShdw blurRad="38100" dist="38100" dir="2700000" algn="tl">
              <a:srgbClr val="000000"/>
            </a:outerShdw>
          </a:effectLst>
          <a:latin typeface="Helvetica" pitchFamily="-111" charset="0"/>
        </a:defRPr>
      </a:lvl9pPr>
    </p:titleStyle>
    <p:bodyStyle>
      <a:lvl1pPr marL="342900" indent="-342900" algn="l" rtl="0" eaLnBrk="0" fontAlgn="base" hangingPunct="0">
        <a:lnSpc>
          <a:spcPct val="110000"/>
        </a:lnSpc>
        <a:spcBef>
          <a:spcPct val="20000"/>
        </a:spcBef>
        <a:spcAft>
          <a:spcPct val="0"/>
        </a:spcAft>
        <a:buClr>
          <a:schemeClr val="tx2"/>
        </a:buClr>
        <a:buSzPct val="110000"/>
        <a:buChar char="•"/>
        <a:defRPr sz="2400" b="1">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lnSpc>
          <a:spcPct val="110000"/>
        </a:lnSpc>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111" charset="0"/>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fld id="{E3E7CD37-301A-2D47-A1B5-EA90DFC2EDB3}"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71" r:id="rId2"/>
    <p:sldLayoutId id="2147483672" r:id="rId3"/>
    <p:sldLayoutId id="2147483677"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65" charset="0"/>
              </a:defRPr>
            </a:lvl1pPr>
          </a:lstStyle>
          <a:p>
            <a:pPr defTabSz="914400" fontAlgn="base">
              <a:spcBef>
                <a:spcPct val="0"/>
              </a:spcBef>
              <a:spcAft>
                <a:spcPct val="0"/>
              </a:spcAft>
              <a:defRPr/>
            </a:pPr>
            <a:fld id="{05511EFA-C20F-D14C-B21E-1B7E52ACE1F6}" type="datetime1">
              <a:rPr lang="en-US">
                <a:ea typeface="ＭＳ Ｐゴシック" pitchFamily="-65" charset="-128"/>
                <a:cs typeface="ＭＳ Ｐゴシック" pitchFamily="-65" charset="-128"/>
              </a:rPr>
              <a:pPr defTabSz="914400" fontAlgn="base">
                <a:spcBef>
                  <a:spcPct val="0"/>
                </a:spcBef>
                <a:spcAft>
                  <a:spcPct val="0"/>
                </a:spcAft>
                <a:defRPr/>
              </a:pPr>
              <a:t>9/23/15</a:t>
            </a:fld>
            <a:endParaRPr lang="en-US">
              <a:ea typeface="ＭＳ Ｐゴシック" pitchFamily="-65" charset="-128"/>
              <a:cs typeface="ＭＳ Ｐゴシック" pitchFamily="-65"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65" charset="0"/>
              </a:defRPr>
            </a:lvl1pPr>
          </a:lstStyle>
          <a:p>
            <a:pPr defTabSz="914400" fontAlgn="base">
              <a:spcBef>
                <a:spcPct val="0"/>
              </a:spcBef>
              <a:spcAft>
                <a:spcPct val="0"/>
              </a:spcAft>
              <a:defRPr/>
            </a:pPr>
            <a:endParaRPr lang="en-US">
              <a:ea typeface="ＭＳ Ｐゴシック" pitchFamily="-65" charset="-128"/>
              <a:cs typeface="ＭＳ Ｐゴシック" pitchFamily="-65"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65" charset="0"/>
              </a:defRPr>
            </a:lvl1pPr>
          </a:lstStyle>
          <a:p>
            <a:pPr defTabSz="914400" fontAlgn="base">
              <a:spcBef>
                <a:spcPct val="0"/>
              </a:spcBef>
              <a:spcAft>
                <a:spcPct val="0"/>
              </a:spcAft>
              <a:defRPr/>
            </a:pPr>
            <a:fld id="{69955E66-FFEE-194D-BBC3-CAB2FE0487FA}" type="slidenum">
              <a:rPr lang="en-US">
                <a:ea typeface="ＭＳ Ｐゴシック" pitchFamily="-65" charset="-128"/>
                <a:cs typeface="ＭＳ Ｐゴシック" pitchFamily="-65" charset="-128"/>
              </a:rPr>
              <a:pPr defTabSz="914400" fontAlgn="base">
                <a:spcBef>
                  <a:spcPct val="0"/>
                </a:spcBef>
                <a:spcAft>
                  <a:spcPct val="0"/>
                </a:spcAft>
                <a:defRPr/>
              </a:pPr>
              <a:t>‹#›</a:t>
            </a:fld>
            <a:endParaRPr lang="en-US">
              <a:ea typeface="ＭＳ Ｐゴシック" pitchFamily="-65" charset="-128"/>
              <a:cs typeface="ＭＳ Ｐゴシック" pitchFamily="-65" charset="-128"/>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79"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65"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65"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65"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7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7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11" charset="-128"/>
                <a:cs typeface="ＭＳ Ｐゴシック" pitchFamily="-111" charset="-128"/>
              </a:defRPr>
            </a:lvl1pPr>
          </a:lstStyle>
          <a:p>
            <a:pPr defTabSz="914400" eaLnBrk="0" fontAlgn="base" hangingPunct="0">
              <a:spcBef>
                <a:spcPct val="0"/>
              </a:spcBef>
              <a:spcAft>
                <a:spcPct val="0"/>
              </a:spcAft>
              <a:defRPr/>
            </a:pPr>
            <a:fld id="{B4795AB3-903F-DD4C-8A47-B53EBBFC4B61}"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1"/>
            </a:gs>
            <a:gs pos="100000">
              <a:srgbClr val="C0C0C0"/>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endParaRPr lang="en-US">
              <a:solidFill>
                <a:srgbClr val="000000"/>
              </a:solidFill>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endParaRPr lang="en-US">
              <a:solidFill>
                <a:srgbClr val="000000"/>
              </a:solidFill>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fld id="{4E9E6716-2768-F342-B80D-385CBF80FBE6}"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981200"/>
            <a:ext cx="8153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fld id="{30459854-FDDA-2844-BE36-5D0CE6D3B62A}" type="slidenum">
              <a:rPr lang="en-US"/>
              <a:pPr defTabSz="914400" eaLnBrk="0" fontAlgn="base" hangingPunct="0">
                <a:spcBef>
                  <a:spcPct val="0"/>
                </a:spcBef>
                <a:spcAft>
                  <a:spcPct val="0"/>
                </a:spcAft>
                <a:defRPr/>
              </a:pPr>
              <a:t>‹#›</a:t>
            </a:fld>
            <a:endParaRPr lang="en-US"/>
          </a:p>
        </p:txBody>
      </p:sp>
    </p:spTree>
  </p:cSld>
  <p:clrMap bg1="dk2" tx1="lt1" bg2="dk1" tx2="lt2" accent1="accent1" accent2="accent2" accent3="accent3" accent4="accent4" accent5="accent5" accent6="accent6" hlink="hlink" folHlink="folHlink"/>
  <p:sldLayoutIdLst>
    <p:sldLayoutId id="2147483674" r:id="rId1"/>
  </p:sldLayoutIdLst>
  <p:txStyles>
    <p:titleStyle>
      <a:lvl1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ea typeface="ＭＳ Ｐゴシック" pitchFamily="-96" charset="-128"/>
          <a:cs typeface="ＭＳ Ｐゴシック" pitchFamily="-96" charset="-128"/>
        </a:defRPr>
      </a:lvl5pPr>
      <a:lvl6pPr marL="4572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defRPr>
      </a:lvl6pPr>
      <a:lvl7pPr marL="9144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defRPr>
      </a:lvl7pPr>
      <a:lvl8pPr marL="13716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defRPr>
      </a:lvl8pPr>
      <a:lvl9pPr marL="1828800" algn="ctr" rtl="0" eaLnBrk="0" fontAlgn="base" hangingPunct="0">
        <a:spcBef>
          <a:spcPct val="0"/>
        </a:spcBef>
        <a:spcAft>
          <a:spcPct val="0"/>
        </a:spcAft>
        <a:defRPr sz="3200" b="1">
          <a:solidFill>
            <a:schemeClr val="tx2"/>
          </a:solidFill>
          <a:effectLst>
            <a:outerShdw blurRad="38100" dist="38100" dir="2700000" algn="tl">
              <a:srgbClr val="FFFFFF"/>
            </a:outerShdw>
          </a:effectLst>
          <a:latin typeface="Helvetica" pitchFamily="-96" charset="0"/>
        </a:defRPr>
      </a:lvl9pPr>
    </p:titleStyle>
    <p:bodyStyle>
      <a:lvl1pPr marL="342900" indent="-342900" algn="l" rtl="0" eaLnBrk="0" fontAlgn="base" hangingPunct="0">
        <a:spcBef>
          <a:spcPct val="20000"/>
        </a:spcBef>
        <a:spcAft>
          <a:spcPct val="0"/>
        </a:spcAft>
        <a:buClr>
          <a:schemeClr val="tx2"/>
        </a:buClr>
        <a:buSzPct val="110000"/>
        <a:buChar char="•"/>
        <a:defRPr sz="2400" b="1">
          <a:solidFill>
            <a:schemeClr val="tx1"/>
          </a:solidFill>
          <a:effectLst>
            <a:outerShdw blurRad="38100" dist="38100" dir="2700000" algn="tl">
              <a:srgbClr val="000000"/>
            </a:outerShdw>
          </a:effectLst>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5pPr>
      <a:lvl6pPr marL="25146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6pPr>
      <a:lvl7pPr marL="29718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7pPr>
      <a:lvl8pPr marL="3429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8pPr>
      <a:lvl9pPr marL="38862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ea typeface="ＭＳ Ｐゴシック" pitchFamily="-9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ＭＳ Ｐゴシック"/>
                <a:cs typeface="ＭＳ Ｐゴシック"/>
              </a:defRPr>
            </a:lvl1pPr>
          </a:lstStyle>
          <a:p>
            <a:pPr defTabSz="914400" eaLnBrk="0" fontAlgn="base" hangingPunct="0">
              <a:spcBef>
                <a:spcPct val="0"/>
              </a:spcBef>
              <a:spcAft>
                <a:spcPct val="0"/>
              </a:spcAft>
              <a:defRPr/>
            </a:pPr>
            <a:fld id="{07F6AE98-39D0-7D42-A9BB-28EB168E3769}" type="slidenum">
              <a:rPr lang="en-US"/>
              <a:pPr defTabSz="914400" eaLnBrk="0" fontAlgn="base" hangingPunct="0">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8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p>
        </p:txBody>
      </p:sp>
      <p:sp>
        <p:nvSpPr>
          <p:cNvPr id="563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p>
        </p:txBody>
      </p:sp>
      <p:sp>
        <p:nvSpPr>
          <p:cNvPr id="563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fld id="{603BE597-734D-FA48-B9A5-A24D1A717F3F}" type="slidenum">
              <a:rPr lang="en-US"/>
              <a:pPr defTabSz="914400" eaLnBrk="0" fontAlgn="base" hangingPunct="0">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2"/>
          </a:solidFill>
          <a:latin typeface="Times" pitchFamily="-96" charset="0"/>
        </a:defRPr>
      </a:lvl6pPr>
      <a:lvl7pPr marL="914400" algn="ctr" rtl="0" fontAlgn="base">
        <a:spcBef>
          <a:spcPct val="0"/>
        </a:spcBef>
        <a:spcAft>
          <a:spcPct val="0"/>
        </a:spcAft>
        <a:defRPr sz="4400">
          <a:solidFill>
            <a:schemeClr val="tx2"/>
          </a:solidFill>
          <a:latin typeface="Times" pitchFamily="-96" charset="0"/>
        </a:defRPr>
      </a:lvl7pPr>
      <a:lvl8pPr marL="1371600" algn="ctr" rtl="0" fontAlgn="base">
        <a:spcBef>
          <a:spcPct val="0"/>
        </a:spcBef>
        <a:spcAft>
          <a:spcPct val="0"/>
        </a:spcAft>
        <a:defRPr sz="4400">
          <a:solidFill>
            <a:schemeClr val="tx2"/>
          </a:solidFill>
          <a:latin typeface="Times" pitchFamily="-96" charset="0"/>
        </a:defRPr>
      </a:lvl8pPr>
      <a:lvl9pPr marL="1828800" algn="ctr" rtl="0" fontAlgn="base">
        <a:spcBef>
          <a:spcPct val="0"/>
        </a:spcBef>
        <a:spcAft>
          <a:spcPct val="0"/>
        </a:spcAft>
        <a:defRPr sz="4400">
          <a:solidFill>
            <a:schemeClr val="tx2"/>
          </a:solidFill>
          <a:latin typeface="Times" pitchFamily="-9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9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9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9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9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9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9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35B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a:ea typeface="+mn-ea"/>
                <a:cs typeface="+mn-cs"/>
              </a:defRPr>
            </a:lvl1pPr>
          </a:lstStyle>
          <a:p>
            <a:pPr defTabSz="914400" eaLnBrk="0" fontAlgn="base" hangingPunct="0">
              <a:spcBef>
                <a:spcPct val="0"/>
              </a:spcBef>
              <a:spcAft>
                <a:spcPct val="0"/>
              </a:spcAft>
              <a:defRPr/>
            </a:pPr>
            <a:fld id="{A3E0503B-9C09-AA47-A32D-DB49FD3E4DCA}" type="slidenum">
              <a:rPr lang="en-US"/>
              <a:pPr defTabSz="914400" eaLnBrk="0" fontAlgn="base" hangingPunct="0">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2"/>
          </a:solidFill>
          <a:latin typeface="Times" pitchFamily="-96" charset="0"/>
          <a:ea typeface="ＭＳ Ｐゴシック" pitchFamily="-96" charset="-128"/>
          <a:cs typeface="ＭＳ Ｐゴシック" pitchFamily="-96" charset="-128"/>
        </a:defRPr>
      </a:lvl5pPr>
      <a:lvl6pPr marL="457200" algn="ctr" rtl="0" eaLnBrk="0" fontAlgn="base" hangingPunct="0">
        <a:spcBef>
          <a:spcPct val="0"/>
        </a:spcBef>
        <a:spcAft>
          <a:spcPct val="0"/>
        </a:spcAft>
        <a:defRPr sz="4400">
          <a:solidFill>
            <a:schemeClr val="tx2"/>
          </a:solidFill>
          <a:latin typeface="Times" pitchFamily="-96" charset="0"/>
        </a:defRPr>
      </a:lvl6pPr>
      <a:lvl7pPr marL="914400" algn="ctr" rtl="0" eaLnBrk="0" fontAlgn="base" hangingPunct="0">
        <a:spcBef>
          <a:spcPct val="0"/>
        </a:spcBef>
        <a:spcAft>
          <a:spcPct val="0"/>
        </a:spcAft>
        <a:defRPr sz="4400">
          <a:solidFill>
            <a:schemeClr val="tx2"/>
          </a:solidFill>
          <a:latin typeface="Times" pitchFamily="-96" charset="0"/>
        </a:defRPr>
      </a:lvl7pPr>
      <a:lvl8pPr marL="1371600" algn="ctr" rtl="0" eaLnBrk="0" fontAlgn="base" hangingPunct="0">
        <a:spcBef>
          <a:spcPct val="0"/>
        </a:spcBef>
        <a:spcAft>
          <a:spcPct val="0"/>
        </a:spcAft>
        <a:defRPr sz="4400">
          <a:solidFill>
            <a:schemeClr val="tx2"/>
          </a:solidFill>
          <a:latin typeface="Times" pitchFamily="-96" charset="0"/>
        </a:defRPr>
      </a:lvl8pPr>
      <a:lvl9pPr marL="1828800" algn="ctr" rtl="0" eaLnBrk="0" fontAlgn="base" hangingPunct="0">
        <a:spcBef>
          <a:spcPct val="0"/>
        </a:spcBef>
        <a:spcAft>
          <a:spcPct val="0"/>
        </a:spcAft>
        <a:defRPr sz="4400">
          <a:solidFill>
            <a:schemeClr val="tx2"/>
          </a:solidFill>
          <a:latin typeface="Times" pitchFamily="-9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9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9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9.png"/><Relationship Id="rId1" Type="http://schemas.openxmlformats.org/officeDocument/2006/relationships/themeOverride" Target="../theme/themeOverride1.xml"/><Relationship Id="rId2"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0.png"/><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themeOverride" Target="../theme/themeOverride2.xml"/><Relationship Id="rId2"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685800" y="2286000"/>
            <a:ext cx="7772400" cy="1143000"/>
          </a:xfrm>
        </p:spPr>
        <p:txBody>
          <a:bodyPr/>
          <a:lstStyle/>
          <a:p>
            <a:pPr>
              <a:defRPr/>
            </a:pPr>
            <a:endParaRPr lang="en-US">
              <a:ea typeface="ＭＳ Ｐゴシック" pitchFamily="-65" charset="-128"/>
              <a:cs typeface="ＭＳ Ｐゴシック" pitchFamily="-65" charset="-128"/>
            </a:endParaRPr>
          </a:p>
        </p:txBody>
      </p:sp>
      <p:sp>
        <p:nvSpPr>
          <p:cNvPr id="106499" name="Rectangle 3"/>
          <p:cNvSpPr>
            <a:spLocks noGrp="1" noChangeArrowheads="1"/>
          </p:cNvSpPr>
          <p:nvPr>
            <p:ph type="subTitle" idx="1"/>
          </p:nvPr>
        </p:nvSpPr>
        <p:spPr/>
        <p:txBody>
          <a:bodyPr/>
          <a:lstStyle/>
          <a:p>
            <a:pPr>
              <a:defRPr/>
            </a:pPr>
            <a:endParaRPr lang="en-US">
              <a:ea typeface="ＭＳ Ｐゴシック" pitchFamily="-65" charset="-128"/>
              <a:cs typeface="ＭＳ Ｐゴシック" pitchFamily="-65" charset="-128"/>
            </a:endParaRPr>
          </a:p>
        </p:txBody>
      </p:sp>
      <p:pic>
        <p:nvPicPr>
          <p:cNvPr id="100356" name="Picture 4" descr="brueghel_triumph-of-death"/>
          <p:cNvPicPr>
            <a:picLocks noChangeAspect="1" noChangeArrowheads="1"/>
          </p:cNvPicPr>
          <p:nvPr/>
        </p:nvPicPr>
        <p:blipFill>
          <a:blip r:embed="rId3"/>
          <a:srcRect/>
          <a:stretch>
            <a:fillRect/>
          </a:stretch>
        </p:blipFill>
        <p:spPr bwMode="auto">
          <a:xfrm>
            <a:off x="0" y="-6324600"/>
            <a:ext cx="20307300" cy="1458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118787" name="Rectangle 3"/>
          <p:cNvSpPr>
            <a:spLocks noGrp="1" noChangeArrowheads="1"/>
          </p:cNvSpPr>
          <p:nvPr>
            <p:ph type="subTitle" idx="1"/>
          </p:nvPr>
        </p:nvSpPr>
        <p:spPr/>
        <p:txBody>
          <a:bodyPr/>
          <a:lstStyle/>
          <a:p>
            <a:pPr eaLnBrk="1" hangingPunct="1"/>
            <a:endParaRPr lang="en-US"/>
          </a:p>
        </p:txBody>
      </p:sp>
      <p:pic>
        <p:nvPicPr>
          <p:cNvPr id="118788" name="Picture 4"/>
          <p:cNvPicPr>
            <a:picLocks noChangeAspect="1" noChangeArrowheads="1"/>
          </p:cNvPicPr>
          <p:nvPr/>
        </p:nvPicPr>
        <p:blipFill>
          <a:blip r:embed="rId3"/>
          <a:srcRect/>
          <a:stretch>
            <a:fillRect/>
          </a:stretch>
        </p:blipFill>
        <p:spPr bwMode="auto">
          <a:xfrm>
            <a:off x="381000" y="-1219200"/>
            <a:ext cx="6024563" cy="7772400"/>
          </a:xfrm>
          <a:prstGeom prst="rect">
            <a:avLst/>
          </a:prstGeom>
          <a:noFill/>
          <a:ln w="9525">
            <a:noFill/>
            <a:miter lim="800000"/>
            <a:headEnd/>
            <a:tailEnd/>
          </a:ln>
        </p:spPr>
      </p:pic>
      <p:sp>
        <p:nvSpPr>
          <p:cNvPr id="118789" name="Rectangle 5"/>
          <p:cNvSpPr>
            <a:spLocks noChangeArrowheads="1"/>
          </p:cNvSpPr>
          <p:nvPr/>
        </p:nvSpPr>
        <p:spPr bwMode="auto">
          <a:xfrm>
            <a:off x="6619875" y="1563688"/>
            <a:ext cx="1979613" cy="82232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rPr>
              <a:t>The Immune </a:t>
            </a:r>
          </a:p>
          <a:p>
            <a:pPr defTabSz="914400" eaLnBrk="0" fontAlgn="base" hangingPunct="0">
              <a:spcBef>
                <a:spcPct val="0"/>
              </a:spcBef>
              <a:spcAft>
                <a:spcPct val="0"/>
              </a:spcAft>
            </a:pPr>
            <a:r>
              <a:rPr lang="en-US" sz="2400">
                <a:solidFill>
                  <a:srgbClr val="000000"/>
                </a:solidFill>
              </a:rPr>
              <a:t>Response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2"/>
          <p:cNvPicPr>
            <a:picLocks noGrp="1" noChangeAspect="1" noChangeArrowheads="1"/>
          </p:cNvPicPr>
          <p:nvPr>
            <p:ph/>
          </p:nvPr>
        </p:nvPicPr>
        <p:blipFill>
          <a:blip r:embed="rId3"/>
          <a:srcRect/>
          <a:stretch>
            <a:fillRect/>
          </a:stretch>
        </p:blipFill>
        <p:spPr>
          <a:xfrm>
            <a:off x="1497013" y="0"/>
            <a:ext cx="6288087" cy="6858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subTitle" idx="1"/>
          </p:nvPr>
        </p:nvSpPr>
        <p:spPr/>
        <p:txBody>
          <a:bodyPr/>
          <a:lstStyle/>
          <a:p>
            <a:pPr eaLnBrk="1" hangingPunct="1"/>
            <a:endParaRPr lang="en-US"/>
          </a:p>
        </p:txBody>
      </p:sp>
      <p:pic>
        <p:nvPicPr>
          <p:cNvPr id="122883" name="Picture 3" descr="nrm1100_145a_f2"/>
          <p:cNvPicPr>
            <a:picLocks noChangeAspect="1" noChangeArrowheads="1"/>
          </p:cNvPicPr>
          <p:nvPr/>
        </p:nvPicPr>
        <p:blipFill>
          <a:blip r:embed="rId3"/>
          <a:srcRect/>
          <a:stretch>
            <a:fillRect/>
          </a:stretch>
        </p:blipFill>
        <p:spPr bwMode="auto">
          <a:xfrm>
            <a:off x="304800" y="914400"/>
            <a:ext cx="4637088" cy="5216525"/>
          </a:xfrm>
          <a:prstGeom prst="rect">
            <a:avLst/>
          </a:prstGeom>
          <a:noFill/>
          <a:ln w="9525">
            <a:noFill/>
            <a:miter lim="800000"/>
            <a:headEnd/>
            <a:tailEnd/>
          </a:ln>
        </p:spPr>
      </p:pic>
      <p:sp>
        <p:nvSpPr>
          <p:cNvPr id="122884" name="Rectangle 4"/>
          <p:cNvSpPr>
            <a:spLocks noGrp="1" noChangeArrowheads="1"/>
          </p:cNvSpPr>
          <p:nvPr>
            <p:ph type="ctrTitle"/>
          </p:nvPr>
        </p:nvSpPr>
        <p:spPr>
          <a:xfrm>
            <a:off x="5334000" y="2057400"/>
            <a:ext cx="3048000" cy="2743200"/>
          </a:xfrm>
          <a:noFill/>
        </p:spPr>
        <p:txBody>
          <a:bodyPr/>
          <a:lstStyle/>
          <a:p>
            <a:pPr algn="l"/>
            <a:r>
              <a:rPr lang="en-US" sz="3400">
                <a:solidFill>
                  <a:schemeClr val="tx1"/>
                </a:solidFill>
              </a:rPr>
              <a:t> "It takes all the running you can do, to keep in the same place."</a:t>
            </a:r>
            <a:br>
              <a:rPr lang="en-US" sz="3400">
                <a:solidFill>
                  <a:schemeClr val="tx1"/>
                </a:solidFill>
              </a:rPr>
            </a:br>
            <a:r>
              <a:rPr lang="en-US" sz="2400">
                <a:solidFill>
                  <a:schemeClr val="tx1"/>
                </a:solidFill>
              </a:rPr>
              <a:t/>
            </a:r>
            <a:br>
              <a:rPr lang="en-US" sz="2400">
                <a:solidFill>
                  <a:schemeClr val="tx1"/>
                </a:solidFill>
              </a:rPr>
            </a:br>
            <a:endParaRPr lang="en-US" sz="240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5105400" y="2286000"/>
            <a:ext cx="3352800" cy="1143000"/>
          </a:xfrm>
        </p:spPr>
        <p:txBody>
          <a:bodyPr/>
          <a:lstStyle/>
          <a:p>
            <a:pPr>
              <a:defRPr/>
            </a:pPr>
            <a:r>
              <a:rPr lang="en-US">
                <a:ea typeface="ＭＳ Ｐゴシック" pitchFamily="-112" charset="-128"/>
                <a:cs typeface="ＭＳ Ｐゴシック" pitchFamily="-112" charset="-128"/>
              </a:rPr>
              <a:t>Hannibal</a:t>
            </a:r>
          </a:p>
        </p:txBody>
      </p:sp>
      <p:sp>
        <p:nvSpPr>
          <p:cNvPr id="20483" name="Rectangle 3"/>
          <p:cNvSpPr>
            <a:spLocks noGrp="1" noChangeArrowheads="1"/>
          </p:cNvSpPr>
          <p:nvPr>
            <p:ph type="subTitle" idx="1"/>
          </p:nvPr>
        </p:nvSpPr>
        <p:spPr/>
        <p:txBody>
          <a:bodyPr/>
          <a:lstStyle/>
          <a:p>
            <a:pPr>
              <a:defRPr/>
            </a:pPr>
            <a:endParaRPr lang="en-US">
              <a:ea typeface="ＭＳ Ｐゴシック" pitchFamily="-112" charset="-128"/>
              <a:cs typeface="ＭＳ Ｐゴシック" pitchFamily="-112" charset="-128"/>
            </a:endParaRPr>
          </a:p>
        </p:txBody>
      </p:sp>
      <p:pic>
        <p:nvPicPr>
          <p:cNvPr id="124932" name="Picture 4"/>
          <p:cNvPicPr>
            <a:picLocks noChangeAspect="1" noChangeArrowheads="1"/>
          </p:cNvPicPr>
          <p:nvPr/>
        </p:nvPicPr>
        <p:blipFill>
          <a:blip r:embed="rId2"/>
          <a:srcRect/>
          <a:stretch>
            <a:fillRect/>
          </a:stretch>
        </p:blipFill>
        <p:spPr bwMode="auto">
          <a:xfrm>
            <a:off x="609600" y="685800"/>
            <a:ext cx="4991100" cy="494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685800" y="2286000"/>
            <a:ext cx="7772400" cy="1143000"/>
          </a:xfrm>
        </p:spPr>
        <p:txBody>
          <a:bodyPr/>
          <a:lstStyle/>
          <a:p>
            <a:pPr>
              <a:defRPr/>
            </a:pPr>
            <a:endParaRPr lang="en-US">
              <a:ea typeface="ＭＳ Ｐゴシック" pitchFamily="-112" charset="-128"/>
              <a:cs typeface="ＭＳ Ｐゴシック" pitchFamily="-112" charset="-128"/>
            </a:endParaRPr>
          </a:p>
        </p:txBody>
      </p:sp>
      <p:sp>
        <p:nvSpPr>
          <p:cNvPr id="295939" name="Rectangle 3"/>
          <p:cNvSpPr>
            <a:spLocks noGrp="1" noChangeArrowheads="1"/>
          </p:cNvSpPr>
          <p:nvPr>
            <p:ph type="subTitle" idx="1"/>
          </p:nvPr>
        </p:nvSpPr>
        <p:spPr/>
        <p:txBody>
          <a:bodyPr/>
          <a:lstStyle/>
          <a:p>
            <a:pPr>
              <a:defRPr/>
            </a:pPr>
            <a:endParaRPr lang="en-US">
              <a:ea typeface="ＭＳ Ｐゴシック" pitchFamily="-112" charset="-128"/>
              <a:cs typeface="ＭＳ Ｐゴシック" pitchFamily="-112" charset="-128"/>
            </a:endParaRPr>
          </a:p>
        </p:txBody>
      </p:sp>
      <p:pic>
        <p:nvPicPr>
          <p:cNvPr id="125956" name="Picture 4" descr="hannibal3"/>
          <p:cNvPicPr>
            <a:picLocks noChangeAspect="1" noChangeArrowheads="1"/>
          </p:cNvPicPr>
          <p:nvPr/>
        </p:nvPicPr>
        <p:blipFill>
          <a:blip r:embed="rId3"/>
          <a:srcRect/>
          <a:stretch>
            <a:fillRect/>
          </a:stretch>
        </p:blipFill>
        <p:spPr bwMode="auto">
          <a:xfrm>
            <a:off x="533400" y="-438150"/>
            <a:ext cx="9829800"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457200" y="1752600"/>
            <a:ext cx="7772400" cy="1143000"/>
          </a:xfrm>
        </p:spPr>
        <p:txBody>
          <a:bodyPr/>
          <a:lstStyle/>
          <a:p>
            <a:pPr>
              <a:defRPr/>
            </a:pPr>
            <a:r>
              <a:rPr lang="en-US" smtClean="0">
                <a:ea typeface="ＭＳ Ｐゴシック" pitchFamily="-112" charset="-128"/>
                <a:cs typeface="ＭＳ Ｐゴシック" pitchFamily="-112" charset="-128"/>
              </a:rPr>
              <a:t>Gene rearrangement-the alteration of DNA-the the blueprint of life- was the solution!</a:t>
            </a:r>
          </a:p>
        </p:txBody>
      </p:sp>
      <p:sp>
        <p:nvSpPr>
          <p:cNvPr id="30723" name="Rectangle 3"/>
          <p:cNvSpPr>
            <a:spLocks noGrp="1" noChangeArrowheads="1"/>
          </p:cNvSpPr>
          <p:nvPr>
            <p:ph type="subTitle" idx="1"/>
          </p:nvPr>
        </p:nvSpPr>
        <p:spPr>
          <a:xfrm>
            <a:off x="990600" y="3810000"/>
            <a:ext cx="6781800" cy="1752600"/>
          </a:xfrm>
        </p:spPr>
        <p:txBody>
          <a:bodyPr/>
          <a:lstStyle/>
          <a:p>
            <a:pPr>
              <a:defRPr/>
            </a:pPr>
            <a:r>
              <a:rPr lang="en-US" smtClean="0">
                <a:ea typeface="ＭＳ Ｐゴシック" pitchFamily="-112" charset="-128"/>
                <a:cs typeface="ＭＳ Ｐゴシック" pitchFamily="-112" charset="-128"/>
              </a:rPr>
              <a:t>An audacious and dangerous mechanism allows one to make receptors for things that don’t yet exist-but in comes with many costs…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TextBox 1"/>
          <p:cNvSpPr txBox="1">
            <a:spLocks noChangeArrowheads="1"/>
          </p:cNvSpPr>
          <p:nvPr/>
        </p:nvSpPr>
        <p:spPr bwMode="auto">
          <a:xfrm>
            <a:off x="1698625" y="2898775"/>
            <a:ext cx="4192588" cy="46196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rPr>
              <a:t>Transplantation related slides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2143125" y="0"/>
            <a:ext cx="4857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2460625" y="304800"/>
            <a:ext cx="4551363" cy="6300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srcRect/>
          <a:stretch>
            <a:fillRect/>
          </a:stretch>
        </p:blipFill>
        <p:spPr bwMode="auto">
          <a:xfrm>
            <a:off x="2405063" y="457200"/>
            <a:ext cx="4333875" cy="677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4267200" y="3352800"/>
            <a:ext cx="12192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102403" name="Rectangle 3"/>
          <p:cNvSpPr>
            <a:spLocks noChangeArrowheads="1"/>
          </p:cNvSpPr>
          <p:nvPr/>
        </p:nvSpPr>
        <p:spPr bwMode="auto">
          <a:xfrm>
            <a:off x="1219200" y="3200400"/>
            <a:ext cx="1816100" cy="146367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000">
                <a:solidFill>
                  <a:srgbClr val="000000"/>
                </a:solidFill>
              </a:rPr>
              <a:t>Antigen</a:t>
            </a:r>
          </a:p>
          <a:p>
            <a:pPr defTabSz="914400" eaLnBrk="0" fontAlgn="base" hangingPunct="0">
              <a:spcBef>
                <a:spcPct val="0"/>
              </a:spcBef>
              <a:spcAft>
                <a:spcPct val="0"/>
              </a:spcAft>
            </a:pPr>
            <a:r>
              <a:rPr lang="en-US" sz="3000">
                <a:solidFill>
                  <a:srgbClr val="000000"/>
                </a:solidFill>
              </a:rPr>
              <a:t>or </a:t>
            </a:r>
          </a:p>
          <a:p>
            <a:pPr defTabSz="914400" eaLnBrk="0" fontAlgn="base" hangingPunct="0">
              <a:spcBef>
                <a:spcPct val="0"/>
              </a:spcBef>
              <a:spcAft>
                <a:spcPct val="0"/>
              </a:spcAft>
            </a:pPr>
            <a:r>
              <a:rPr lang="en-US" sz="3000">
                <a:solidFill>
                  <a:srgbClr val="000000"/>
                </a:solidFill>
              </a:rPr>
              <a:t>Pathogen</a:t>
            </a:r>
            <a:endParaRPr lang="en-US" sz="4400">
              <a:solidFill>
                <a:srgbClr val="000000"/>
              </a:solidFill>
              <a:latin typeface="Times" pitchFamily="-65" charset="0"/>
            </a:endParaRPr>
          </a:p>
        </p:txBody>
      </p:sp>
      <p:sp>
        <p:nvSpPr>
          <p:cNvPr id="102404" name="Rectangle 4"/>
          <p:cNvSpPr>
            <a:spLocks noChangeArrowheads="1"/>
          </p:cNvSpPr>
          <p:nvPr/>
        </p:nvSpPr>
        <p:spPr bwMode="auto">
          <a:xfrm>
            <a:off x="6477000" y="3124200"/>
            <a:ext cx="1905000" cy="1006475"/>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3000">
                <a:solidFill>
                  <a:srgbClr val="000000"/>
                </a:solidFill>
              </a:rPr>
              <a:t>Immune </a:t>
            </a:r>
          </a:p>
          <a:p>
            <a:pPr defTabSz="914400" eaLnBrk="0" fontAlgn="base" hangingPunct="0">
              <a:spcBef>
                <a:spcPct val="0"/>
              </a:spcBef>
              <a:spcAft>
                <a:spcPct val="0"/>
              </a:spcAft>
            </a:pPr>
            <a:r>
              <a:rPr lang="en-US" sz="3000">
                <a:solidFill>
                  <a:srgbClr val="000000"/>
                </a:solidFill>
              </a:rPr>
              <a:t>response</a:t>
            </a:r>
          </a:p>
        </p:txBody>
      </p:sp>
      <p:sp>
        <p:nvSpPr>
          <p:cNvPr id="102405" name="Line 5"/>
          <p:cNvSpPr>
            <a:spLocks noChangeShapeType="1"/>
          </p:cNvSpPr>
          <p:nvPr/>
        </p:nvSpPr>
        <p:spPr bwMode="auto">
          <a:xfrm>
            <a:off x="3200400" y="3810000"/>
            <a:ext cx="762000" cy="0"/>
          </a:xfrm>
          <a:prstGeom prst="line">
            <a:avLst/>
          </a:prstGeom>
          <a:noFill/>
          <a:ln w="38100">
            <a:solidFill>
              <a:schemeClr val="tx1"/>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102406" name="Line 6"/>
          <p:cNvSpPr>
            <a:spLocks noChangeShapeType="1"/>
          </p:cNvSpPr>
          <p:nvPr/>
        </p:nvSpPr>
        <p:spPr bwMode="auto">
          <a:xfrm>
            <a:off x="5791200" y="3810000"/>
            <a:ext cx="609600" cy="0"/>
          </a:xfrm>
          <a:prstGeom prst="line">
            <a:avLst/>
          </a:prstGeom>
          <a:noFill/>
          <a:ln w="38100">
            <a:solidFill>
              <a:schemeClr val="tx1"/>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102407" name="Rectangle 7"/>
          <p:cNvSpPr>
            <a:spLocks noGrp="1" noChangeArrowheads="1"/>
          </p:cNvSpPr>
          <p:nvPr>
            <p:ph type="title"/>
          </p:nvPr>
        </p:nvSpPr>
        <p:spPr>
          <a:xfrm>
            <a:off x="3276600" y="914400"/>
            <a:ext cx="7772400" cy="1143000"/>
          </a:xfrm>
          <a:noFill/>
        </p:spPr>
        <p:txBody>
          <a:bodyPr/>
          <a:lstStyle/>
          <a:p>
            <a:pPr algn="l"/>
            <a:r>
              <a:rPr lang="en-US" sz="3000"/>
              <a:t>Immune System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srcRect/>
          <a:stretch>
            <a:fillRect/>
          </a:stretch>
        </p:blipFill>
        <p:spPr bwMode="auto">
          <a:xfrm>
            <a:off x="2514600" y="0"/>
            <a:ext cx="4962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243715"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pic>
        <p:nvPicPr>
          <p:cNvPr id="139268" name="Picture 4" descr="faceoff"/>
          <p:cNvPicPr>
            <a:picLocks noChangeAspect="1" noChangeArrowheads="1"/>
          </p:cNvPicPr>
          <p:nvPr/>
        </p:nvPicPr>
        <p:blipFill>
          <a:blip r:embed="rId3"/>
          <a:srcRect/>
          <a:stretch>
            <a:fillRect/>
          </a:stretch>
        </p:blipFill>
        <p:spPr bwMode="auto">
          <a:xfrm>
            <a:off x="-508000" y="-381000"/>
            <a:ext cx="10160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65" charset="-128"/>
              <a:cs typeface="ＭＳ Ｐゴシック" pitchFamily="-65" charset="-128"/>
            </a:endParaRPr>
          </a:p>
        </p:txBody>
      </p:sp>
      <p:sp>
        <p:nvSpPr>
          <p:cNvPr id="141315" name="Rectangle 3"/>
          <p:cNvSpPr>
            <a:spLocks noGrp="1" noChangeArrowheads="1"/>
          </p:cNvSpPr>
          <p:nvPr>
            <p:ph type="subTitle" idx="1"/>
          </p:nvPr>
        </p:nvSpPr>
        <p:spPr/>
        <p:txBody>
          <a:bodyPr/>
          <a:lstStyle/>
          <a:p>
            <a:pPr eaLnBrk="1" hangingPunct="1"/>
            <a:endParaRPr lang="en-US">
              <a:ea typeface="ＭＳ Ｐゴシック" pitchFamily="-65" charset="-128"/>
              <a:cs typeface="ＭＳ Ｐゴシック" pitchFamily="-65" charset="-128"/>
            </a:endParaRPr>
          </a:p>
        </p:txBody>
      </p:sp>
      <p:pic>
        <p:nvPicPr>
          <p:cNvPr id="141316" name="Picture 4" descr="face-inside"/>
          <p:cNvPicPr>
            <a:picLocks noChangeAspect="1" noChangeArrowheads="1"/>
          </p:cNvPicPr>
          <p:nvPr/>
        </p:nvPicPr>
        <p:blipFill>
          <a:blip r:embed="rId3"/>
          <a:srcRect/>
          <a:stretch>
            <a:fillRect/>
          </a:stretch>
        </p:blipFill>
        <p:spPr bwMode="auto">
          <a:xfrm>
            <a:off x="3765550" y="2622550"/>
            <a:ext cx="1612900" cy="1612900"/>
          </a:xfrm>
          <a:prstGeom prst="rect">
            <a:avLst/>
          </a:prstGeom>
          <a:noFill/>
          <a:ln w="9525">
            <a:noFill/>
            <a:miter lim="800000"/>
            <a:headEnd/>
            <a:tailEnd/>
          </a:ln>
        </p:spPr>
      </p:pic>
      <p:pic>
        <p:nvPicPr>
          <p:cNvPr id="141317" name="Picture 5" descr="face_transplant_540"/>
          <p:cNvPicPr>
            <a:picLocks noChangeAspect="1" noChangeArrowheads="1"/>
          </p:cNvPicPr>
          <p:nvPr/>
        </p:nvPicPr>
        <p:blipFill>
          <a:blip r:embed="rId4"/>
          <a:srcRect/>
          <a:stretch>
            <a:fillRect/>
          </a:stretch>
        </p:blipFill>
        <p:spPr bwMode="auto">
          <a:xfrm>
            <a:off x="3817938" y="381000"/>
            <a:ext cx="3949700" cy="5468938"/>
          </a:xfrm>
          <a:prstGeom prst="rect">
            <a:avLst/>
          </a:prstGeom>
          <a:noFill/>
          <a:ln w="9525">
            <a:noFill/>
            <a:miter lim="800000"/>
            <a:headEnd/>
            <a:tailEnd/>
          </a:ln>
        </p:spPr>
      </p:pic>
      <p:pic>
        <p:nvPicPr>
          <p:cNvPr id="141318" name="Picture 6" descr="ss"/>
          <p:cNvPicPr>
            <a:picLocks noChangeAspect="1" noChangeArrowheads="1"/>
          </p:cNvPicPr>
          <p:nvPr/>
        </p:nvPicPr>
        <p:blipFill>
          <a:blip r:embed="rId5"/>
          <a:srcRect/>
          <a:stretch>
            <a:fillRect/>
          </a:stretch>
        </p:blipFill>
        <p:spPr bwMode="auto">
          <a:xfrm>
            <a:off x="255588" y="1752600"/>
            <a:ext cx="2868612" cy="2151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a:xfrm>
            <a:off x="4572000" y="2286000"/>
            <a:ext cx="4267200" cy="1143000"/>
          </a:xfrm>
        </p:spPr>
        <p:txBody>
          <a:bodyPr/>
          <a:lstStyle/>
          <a:p>
            <a:pPr eaLnBrk="1" hangingPunct="1"/>
            <a:r>
              <a:rPr lang="en-US">
                <a:latin typeface="ヒラギノ角ゴ Pro W3" pitchFamily="-65" charset="-128"/>
              </a:rPr>
              <a:t>Ethical or Not?</a:t>
            </a:r>
            <a:br>
              <a:rPr lang="en-US">
                <a:latin typeface="ヒラギノ角ゴ Pro W3" pitchFamily="-65" charset="-128"/>
              </a:rPr>
            </a:br>
            <a:r>
              <a:rPr lang="en-US">
                <a:latin typeface="ヒラギノ角ゴ Pro W3" pitchFamily="-65" charset="-128"/>
              </a:rPr>
              <a:t>Secondary markets?</a:t>
            </a:r>
            <a:br>
              <a:rPr lang="en-US">
                <a:latin typeface="ヒラギノ角ゴ Pro W3" pitchFamily="-65" charset="-128"/>
              </a:rPr>
            </a:br>
            <a:r>
              <a:rPr lang="en-US">
                <a:latin typeface="ヒラギノ角ゴ Pro W3" pitchFamily="-65" charset="-128"/>
              </a:rPr>
              <a:t>Why the need?</a:t>
            </a:r>
            <a:br>
              <a:rPr lang="en-US">
                <a:latin typeface="ヒラギノ角ゴ Pro W3" pitchFamily="-65" charset="-128"/>
              </a:rPr>
            </a:br>
            <a:r>
              <a:rPr lang="en-US">
                <a:latin typeface="ヒラギノ角ゴ Pro W3" pitchFamily="-65" charset="-128"/>
              </a:rPr>
              <a:t>Are they good donors?</a:t>
            </a:r>
            <a:endParaRPr lang="en-US"/>
          </a:p>
        </p:txBody>
      </p:sp>
      <p:sp>
        <p:nvSpPr>
          <p:cNvPr id="143363" name="Rectangle 3"/>
          <p:cNvSpPr>
            <a:spLocks noGrp="1" noChangeArrowheads="1"/>
          </p:cNvSpPr>
          <p:nvPr>
            <p:ph type="subTitle" idx="1"/>
          </p:nvPr>
        </p:nvSpPr>
        <p:spPr/>
        <p:txBody>
          <a:bodyPr/>
          <a:lstStyle/>
          <a:p>
            <a:pPr eaLnBrk="1" hangingPunct="1"/>
            <a:endParaRPr lang="en-US"/>
          </a:p>
        </p:txBody>
      </p:sp>
      <p:pic>
        <p:nvPicPr>
          <p:cNvPr id="143364" name="Picture 4" descr="3-19-07 scan1"/>
          <p:cNvPicPr>
            <a:picLocks noChangeAspect="1" noChangeArrowheads="1"/>
          </p:cNvPicPr>
          <p:nvPr/>
        </p:nvPicPr>
        <p:blipFill>
          <a:blip r:embed="rId3"/>
          <a:srcRect/>
          <a:stretch>
            <a:fillRect/>
          </a:stretch>
        </p:blipFill>
        <p:spPr bwMode="auto">
          <a:xfrm>
            <a:off x="-76200" y="304800"/>
            <a:ext cx="5084763"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srcRect/>
          <a:stretch>
            <a:fillRect/>
          </a:stretch>
        </p:blipFill>
        <p:spPr bwMode="auto">
          <a:xfrm>
            <a:off x="2209800" y="0"/>
            <a:ext cx="45831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srcRect/>
          <a:stretch>
            <a:fillRect/>
          </a:stretch>
        </p:blipFill>
        <p:spPr bwMode="auto">
          <a:xfrm>
            <a:off x="188913" y="661988"/>
            <a:ext cx="8764587"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77507" name="Rectangle 2"/>
          <p:cNvSpPr>
            <a:spLocks noGrp="1" noChangeArrowheads="1"/>
          </p:cNvSpPr>
          <p:nvPr>
            <p:ph type="ctrTitle"/>
          </p:nvPr>
        </p:nvSpPr>
        <p:spPr>
          <a:xfrm>
            <a:off x="685800" y="2286000"/>
            <a:ext cx="7772400" cy="1143000"/>
          </a:xfrm>
        </p:spPr>
        <p:txBody>
          <a:bodyPr/>
          <a:lstStyle/>
          <a:p>
            <a:pPr eaLnBrk="1" hangingPunct="1">
              <a:defRPr/>
            </a:pPr>
            <a:endParaRPr lang="en-US"/>
          </a:p>
        </p:txBody>
      </p:sp>
      <p:sp>
        <p:nvSpPr>
          <p:cNvPr id="277508" name="Rectangle 3"/>
          <p:cNvSpPr>
            <a:spLocks noGrp="1" noChangeArrowheads="1"/>
          </p:cNvSpPr>
          <p:nvPr>
            <p:ph type="subTitle" idx="1"/>
          </p:nvPr>
        </p:nvSpPr>
        <p:spPr/>
        <p:txBody>
          <a:bodyPr/>
          <a:lstStyle/>
          <a:p>
            <a:pPr eaLnBrk="1" hangingPunct="1">
              <a:defRPr/>
            </a:pPr>
            <a:endParaRPr lang="en-US"/>
          </a:p>
        </p:txBody>
      </p:sp>
      <p:graphicFrame>
        <p:nvGraphicFramePr>
          <p:cNvPr id="149506" name="Object 2"/>
          <p:cNvGraphicFramePr>
            <a:graphicFrameLocks noChangeAspect="1"/>
          </p:cNvGraphicFramePr>
          <p:nvPr/>
        </p:nvGraphicFramePr>
        <p:xfrm>
          <a:off x="381000" y="280988"/>
          <a:ext cx="8763000" cy="5586412"/>
        </p:xfrm>
        <a:graphic>
          <a:graphicData uri="http://schemas.openxmlformats.org/presentationml/2006/ole">
            <p:oleObj spid="_x0000_s187394" name="Document" r:id="rId4" imgW="5937504" imgH="3785616" progId="Word.Document.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5334000" y="3048000"/>
            <a:ext cx="3810000" cy="1009650"/>
          </a:xfrm>
        </p:spPr>
        <p:txBody>
          <a:bodyPr/>
          <a:lstStyle/>
          <a:p>
            <a:pPr eaLnBrk="1" hangingPunct="1">
              <a:defRPr/>
            </a:pPr>
            <a:r>
              <a:rPr lang="en-US"/>
              <a:t>Special Relativity</a:t>
            </a:r>
            <a:br>
              <a:rPr lang="en-US"/>
            </a:br>
            <a:r>
              <a:rPr lang="en-US"/>
              <a:t/>
            </a:r>
            <a:br>
              <a:rPr lang="en-US"/>
            </a:br>
            <a:r>
              <a:rPr lang="en-US"/>
              <a:t>Frame of the observer</a:t>
            </a:r>
            <a:br>
              <a:rPr lang="en-US"/>
            </a:br>
            <a:r>
              <a:rPr lang="en-US"/>
              <a:t>Consider this from the point of view of the T cell</a:t>
            </a:r>
            <a:br>
              <a:rPr lang="en-US"/>
            </a:br>
            <a:r>
              <a:rPr lang="en-US"/>
              <a:t/>
            </a:r>
            <a:br>
              <a:rPr lang="en-US"/>
            </a:br>
            <a:endParaRPr lang="en-US"/>
          </a:p>
        </p:txBody>
      </p:sp>
      <p:sp>
        <p:nvSpPr>
          <p:cNvPr id="281603" name="Rectangle 3"/>
          <p:cNvSpPr>
            <a:spLocks noGrp="1" noChangeArrowheads="1"/>
          </p:cNvSpPr>
          <p:nvPr>
            <p:ph type="body" idx="1"/>
          </p:nvPr>
        </p:nvSpPr>
        <p:spPr>
          <a:xfrm>
            <a:off x="838200" y="2743200"/>
            <a:ext cx="7772400" cy="4114800"/>
          </a:xfrm>
        </p:spPr>
        <p:txBody>
          <a:bodyPr/>
          <a:lstStyle/>
          <a:p>
            <a:pPr eaLnBrk="1" hangingPunct="1">
              <a:defRPr/>
            </a:pPr>
            <a:endParaRPr lang="en-US"/>
          </a:p>
        </p:txBody>
      </p:sp>
      <p:pic>
        <p:nvPicPr>
          <p:cNvPr id="151556" name="Picture 4"/>
          <p:cNvPicPr>
            <a:picLocks noChangeAspect="1"/>
          </p:cNvPicPr>
          <p:nvPr/>
        </p:nvPicPr>
        <p:blipFill>
          <a:blip r:embed="rId3"/>
          <a:srcRect/>
          <a:stretch>
            <a:fillRect/>
          </a:stretch>
        </p:blipFill>
        <p:spPr bwMode="auto">
          <a:xfrm>
            <a:off x="457200" y="381000"/>
            <a:ext cx="468788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TextBox 1"/>
          <p:cNvSpPr txBox="1">
            <a:spLocks noChangeArrowheads="1"/>
          </p:cNvSpPr>
          <p:nvPr/>
        </p:nvSpPr>
        <p:spPr bwMode="auto">
          <a:xfrm>
            <a:off x="1698625" y="2898775"/>
            <a:ext cx="3154363" cy="46196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rPr>
              <a:t>Vaccine related slides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Title 1"/>
          <p:cNvSpPr>
            <a:spLocks noGrp="1"/>
          </p:cNvSpPr>
          <p:nvPr>
            <p:ph type="title"/>
          </p:nvPr>
        </p:nvSpPr>
        <p:spPr>
          <a:xfrm>
            <a:off x="5638800" y="1752600"/>
            <a:ext cx="3505200" cy="1371600"/>
          </a:xfrm>
        </p:spPr>
        <p:txBody>
          <a:bodyPr/>
          <a:lstStyle/>
          <a:p>
            <a:r>
              <a:rPr lang="en-US" smtClean="0">
                <a:ea typeface="ＭＳ Ｐゴシック" pitchFamily="-65" charset="-128"/>
                <a:cs typeface="ＭＳ Ｐゴシック" pitchFamily="-65" charset="-128"/>
              </a:rPr>
              <a:t>Nietzsche</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
            </a:r>
            <a:br>
              <a:rPr lang="en-US" smtClean="0">
                <a:ea typeface="ＭＳ Ｐゴシック" pitchFamily="-65" charset="-128"/>
                <a:cs typeface="ＭＳ Ｐゴシック" pitchFamily="-65" charset="-128"/>
              </a:rPr>
            </a:br>
            <a:r>
              <a:rPr lang="en-US" sz="3600" smtClean="0">
                <a:ea typeface="ＭＳ Ｐゴシック" pitchFamily="-65" charset="-128"/>
                <a:cs typeface="ＭＳ Ｐゴシック" pitchFamily="-65" charset="-128"/>
              </a:rPr>
              <a:t>famous philosopher and immunologist</a:t>
            </a:r>
          </a:p>
        </p:txBody>
      </p:sp>
      <p:pic>
        <p:nvPicPr>
          <p:cNvPr id="154627" name="Content Placeholder 5" descr="Friedrich-Nietzsche.jpg"/>
          <p:cNvPicPr>
            <a:picLocks noGrp="1" noChangeAspect="1"/>
          </p:cNvPicPr>
          <p:nvPr>
            <p:ph idx="1"/>
          </p:nvPr>
        </p:nvPicPr>
        <p:blipFill>
          <a:blip r:embed="rId2"/>
          <a:srcRect/>
          <a:stretch>
            <a:fillRect/>
          </a:stretch>
        </p:blipFill>
        <p:spPr>
          <a:xfrm>
            <a:off x="0" y="838200"/>
            <a:ext cx="5464175" cy="54102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0"/>
            <a:ext cx="8839200" cy="1143000"/>
          </a:xfrm>
        </p:spPr>
        <p:txBody>
          <a:bodyPr/>
          <a:lstStyle/>
          <a:p>
            <a:pPr eaLnBrk="1" hangingPunct="1"/>
            <a:r>
              <a:rPr lang="en-US" sz="4000">
                <a:solidFill>
                  <a:srgbClr val="FFFF00"/>
                </a:solidFill>
              </a:rPr>
              <a:t>Nobel Prize in Immunology</a:t>
            </a:r>
            <a:endParaRPr lang="en-US"/>
          </a:p>
        </p:txBody>
      </p:sp>
      <p:sp>
        <p:nvSpPr>
          <p:cNvPr id="104451" name="Rectangle 3"/>
          <p:cNvSpPr>
            <a:spLocks noGrp="1" noChangeArrowheads="1"/>
          </p:cNvSpPr>
          <p:nvPr>
            <p:ph type="body" idx="1"/>
          </p:nvPr>
        </p:nvSpPr>
        <p:spPr>
          <a:xfrm>
            <a:off x="685800" y="1676400"/>
            <a:ext cx="7772400" cy="4114800"/>
          </a:xfrm>
        </p:spPr>
        <p:txBody>
          <a:bodyPr/>
          <a:lstStyle/>
          <a:p>
            <a:pPr eaLnBrk="1" hangingPunct="1">
              <a:lnSpc>
                <a:spcPct val="90000"/>
              </a:lnSpc>
              <a:buFontTx/>
              <a:buNone/>
            </a:pPr>
            <a:r>
              <a:rPr lang="en-US" sz="2800">
                <a:solidFill>
                  <a:schemeClr val="bg1"/>
                </a:solidFill>
              </a:rPr>
              <a:t>	</a:t>
            </a:r>
            <a:endParaRPr lang="en-US"/>
          </a:p>
        </p:txBody>
      </p:sp>
      <p:sp>
        <p:nvSpPr>
          <p:cNvPr id="76804" name="Rectangle 4"/>
          <p:cNvSpPr>
            <a:spLocks noChangeArrowheads="1"/>
          </p:cNvSpPr>
          <p:nvPr/>
        </p:nvSpPr>
        <p:spPr bwMode="auto">
          <a:xfrm>
            <a:off x="3429000" y="2571750"/>
            <a:ext cx="184150" cy="457200"/>
          </a:xfrm>
          <a:prstGeom prst="rect">
            <a:avLst/>
          </a:prstGeom>
          <a:noFill/>
          <a:ln w="9525">
            <a:noFill/>
            <a:miter lim="800000"/>
            <a:headEnd/>
            <a:tailEnd/>
          </a:ln>
        </p:spPr>
        <p:txBody>
          <a:bodyPr wrap="none">
            <a:prstTxWarp prst="textNoShape">
              <a:avLst/>
            </a:prstTxWarp>
            <a:spAutoFit/>
          </a:bodyPr>
          <a:lstStyle/>
          <a:p>
            <a:pPr>
              <a:defRPr/>
            </a:pPr>
            <a:endParaRPr lang="en-US">
              <a:solidFill>
                <a:prstClr val="black"/>
              </a:solidFill>
              <a:latin typeface="Times" pitchFamily="-103" charset="0"/>
              <a:ea typeface="ＭＳ Ｐゴシック" pitchFamily="-65" charset="-128"/>
              <a:cs typeface="ＭＳ Ｐゴシック" pitchFamily="-65" charset="-128"/>
            </a:endParaRPr>
          </a:p>
        </p:txBody>
      </p:sp>
      <p:graphicFrame>
        <p:nvGraphicFramePr>
          <p:cNvPr id="178181" name="Group 5"/>
          <p:cNvGraphicFramePr>
            <a:graphicFrameLocks noGrp="1"/>
          </p:cNvGraphicFramePr>
          <p:nvPr/>
        </p:nvGraphicFramePr>
        <p:xfrm>
          <a:off x="1219200" y="1219200"/>
          <a:ext cx="7315200" cy="5002086"/>
        </p:xfrm>
        <a:graphic>
          <a:graphicData uri="http://schemas.openxmlformats.org/drawingml/2006/table">
            <a:tbl>
              <a:tblPr/>
              <a:tblGrid>
                <a:gridCol w="2262188"/>
                <a:gridCol w="2916237"/>
                <a:gridCol w="2136775"/>
              </a:tblGrid>
              <a:tr h="1463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Very High Affinity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For self-MHC complex</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Moderate affinity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For self-MHC complex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No/low affinity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For self-MHC complex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Negatively selected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Deleted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Matures- Migrates to periphery</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Not positive selected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Dies of neglect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4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Prevents autoimmunity</a:t>
                      </a:r>
                      <a:endParaRPr kumimoji="0" lang="en-US" sz="2300" b="0" i="0" u="none" strike="noStrike" cap="none" normalizeH="0" baseline="0">
                        <a:ln>
                          <a:noFill/>
                        </a:ln>
                        <a:solidFill>
                          <a:schemeClr val="bg1"/>
                        </a:solidFill>
                        <a:effectLst/>
                        <a:latin typeface="Arial" pitchFamily="-103" charset="0"/>
                        <a:ea typeface="ＭＳ Ｐゴシック" pitchFamily="-103" charset="-128"/>
                        <a:cs typeface="ＭＳ Ｐゴシック" pitchFamily="-10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High affinity for some foreign protein/self MHC</a:t>
                      </a:r>
                      <a:endParaRPr kumimoji="0" lang="en-US" sz="2300" b="0" i="0" u="none" strike="noStrike" cap="none" normalizeH="0" baseline="0">
                        <a:ln>
                          <a:noFill/>
                        </a:ln>
                        <a:solidFill>
                          <a:schemeClr val="bg1"/>
                        </a:solidFill>
                        <a:effectLst/>
                        <a:latin typeface="Arial" pitchFamily="-103" charset="0"/>
                        <a:ea typeface="ＭＳ Ｐゴシック" pitchFamily="-103" charset="-128"/>
                        <a:cs typeface="ＭＳ Ｐゴシック" pitchFamily="-10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a:ln>
                            <a:noFill/>
                          </a:ln>
                          <a:solidFill>
                            <a:schemeClr val="bg1"/>
                          </a:solidFill>
                          <a:effectLst>
                            <a:outerShdw blurRad="38100" dist="38100" dir="2700000" algn="tl">
                              <a:srgbClr val="808080"/>
                            </a:outerShdw>
                          </a:effectLst>
                          <a:latin typeface="Arial" pitchFamily="-103" charset="0"/>
                          <a:ea typeface="ＭＳ Ｐゴシック" pitchFamily="-103" charset="-128"/>
                          <a:cs typeface="ＭＳ Ｐゴシック" pitchFamily="-103" charset="-128"/>
                        </a:rPr>
                        <a:t>Useless-does not make it to periphery</a:t>
                      </a:r>
                      <a:endParaRPr kumimoji="0" lang="en-US" sz="2300" b="0" i="0" u="none" strike="noStrike" cap="none" normalizeH="0" baseline="0">
                        <a:ln>
                          <a:noFill/>
                        </a:ln>
                        <a:solidFill>
                          <a:schemeClr val="bg1"/>
                        </a:solidFill>
                        <a:effectLst/>
                        <a:latin typeface="Arial" pitchFamily="-103" charset="0"/>
                        <a:ea typeface="ＭＳ Ｐゴシック" pitchFamily="-103" charset="-128"/>
                        <a:cs typeface="ＭＳ Ｐゴシック" pitchFamily="-103"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8199" name="Rectangle 23"/>
          <p:cNvSpPr>
            <a:spLocks noChangeArrowheads="1"/>
          </p:cNvSpPr>
          <p:nvPr/>
        </p:nvSpPr>
        <p:spPr bwMode="auto">
          <a:xfrm>
            <a:off x="3429000" y="3057525"/>
            <a:ext cx="327025" cy="1163638"/>
          </a:xfrm>
          <a:prstGeom prst="rect">
            <a:avLst/>
          </a:prstGeom>
          <a:noFill/>
          <a:ln w="9525">
            <a:noFill/>
            <a:miter lim="800000"/>
            <a:headEnd/>
            <a:tailEnd/>
          </a:ln>
          <a:effectLst/>
        </p:spPr>
        <p:txBody>
          <a:bodyPr wrap="none">
            <a:prstTxWarp prst="textNoShape">
              <a:avLst/>
            </a:prstTxWarp>
            <a:spAutoFit/>
          </a:bodyPr>
          <a:lstStyle/>
          <a:p>
            <a:pPr>
              <a:spcBef>
                <a:spcPct val="20000"/>
              </a:spcBef>
              <a:buFontTx/>
              <a:buChar char="•"/>
              <a:defRPr/>
            </a:pPr>
            <a:endParaRPr lang="en-US" sz="3200">
              <a:solidFill>
                <a:prstClr val="black"/>
              </a:solidFill>
              <a:effectLst>
                <a:outerShdw blurRad="38100" dist="38100" dir="2700000" algn="tl">
                  <a:srgbClr val="FFFFFF"/>
                </a:outerShdw>
              </a:effectLst>
              <a:ea typeface="ＭＳ Ｐゴシック" pitchFamily="-65" charset="-128"/>
              <a:cs typeface="ＭＳ Ｐゴシック" pitchFamily="-65" charset="-128"/>
            </a:endParaRPr>
          </a:p>
          <a:p>
            <a:pPr>
              <a:spcBef>
                <a:spcPct val="20000"/>
              </a:spcBef>
              <a:buFontTx/>
              <a:buChar char="•"/>
              <a:defRPr/>
            </a:pPr>
            <a:endParaRPr lang="en-US" sz="3200">
              <a:solidFill>
                <a:prstClr val="black"/>
              </a:solidFill>
              <a:effectLst>
                <a:outerShdw blurRad="38100" dist="38100" dir="2700000" algn="tl">
                  <a:srgbClr val="FFFFFF"/>
                </a:outerShdw>
              </a:effectLst>
              <a:ea typeface="ＭＳ Ｐゴシック" pitchFamily="-65" charset="-128"/>
              <a:cs typeface="ＭＳ Ｐゴシック" pitchFamily="-65" charset="-128"/>
            </a:endParaRPr>
          </a:p>
        </p:txBody>
      </p:sp>
      <p:pic>
        <p:nvPicPr>
          <p:cNvPr id="104472" name="Picture 24" descr="Doheryt zink"/>
          <p:cNvPicPr>
            <a:picLocks noChangeAspect="1" noChangeArrowheads="1"/>
          </p:cNvPicPr>
          <p:nvPr/>
        </p:nvPicPr>
        <p:blipFill>
          <a:blip r:embed="rId3"/>
          <a:srcRect/>
          <a:stretch>
            <a:fillRect/>
          </a:stretch>
        </p:blipFill>
        <p:spPr bwMode="auto">
          <a:xfrm>
            <a:off x="787400" y="1066800"/>
            <a:ext cx="75692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28600" y="2057400"/>
            <a:ext cx="7924800" cy="94615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800" b="1">
                <a:solidFill>
                  <a:srgbClr val="FFFF00"/>
                </a:solidFill>
                <a:latin typeface="Helvetica" pitchFamily="-65" charset="0"/>
                <a:ea typeface="ＭＳ Ｐゴシック" pitchFamily="-65" charset="-128"/>
                <a:cs typeface="ＭＳ Ｐゴシック" pitchFamily="-65" charset="-128"/>
              </a:rPr>
              <a:t>“That which does not kill me makes me stronger “</a:t>
            </a:r>
          </a:p>
        </p:txBody>
      </p:sp>
      <p:sp>
        <p:nvSpPr>
          <p:cNvPr id="155651" name="Text Box 3"/>
          <p:cNvSpPr txBox="1">
            <a:spLocks noChangeArrowheads="1"/>
          </p:cNvSpPr>
          <p:nvPr/>
        </p:nvSpPr>
        <p:spPr bwMode="auto">
          <a:xfrm>
            <a:off x="5791200" y="1143000"/>
            <a:ext cx="2819400" cy="366713"/>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endParaRPr lang="en-US" b="1">
              <a:solidFill>
                <a:srgbClr val="FFFFFF"/>
              </a:solidFill>
              <a:latin typeface="Helvetica" pitchFamily="-65" charset="0"/>
              <a:ea typeface="ＭＳ Ｐゴシック" pitchFamily="-65" charset="-128"/>
              <a:cs typeface="ＭＳ Ｐゴシック" pitchFamily="-65" charset="-128"/>
            </a:endParaRPr>
          </a:p>
        </p:txBody>
      </p:sp>
      <p:sp>
        <p:nvSpPr>
          <p:cNvPr id="155652" name="Rectangle 4"/>
          <p:cNvSpPr>
            <a:spLocks noChangeArrowheads="1"/>
          </p:cNvSpPr>
          <p:nvPr/>
        </p:nvSpPr>
        <p:spPr bwMode="auto">
          <a:xfrm>
            <a:off x="3352800" y="3810000"/>
            <a:ext cx="3776663"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a:solidFill>
                  <a:srgbClr val="FFFFFF"/>
                </a:solidFill>
                <a:latin typeface="Times New Roman" pitchFamily="-65" charset="0"/>
                <a:ea typeface="ＭＳ Ｐゴシック" pitchFamily="-65" charset="-128"/>
                <a:cs typeface="ＭＳ Ｐゴシック" pitchFamily="-65" charset="-128"/>
              </a:rPr>
              <a:t>Friedrich Nietzsche</a:t>
            </a:r>
            <a:endParaRPr lang="en-US" sz="1600">
              <a:solidFill>
                <a:srgbClr val="000000"/>
              </a:solidFill>
              <a:latin typeface="Times New Roman" pitchFamily="-65" charset="0"/>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677863" y="2286000"/>
            <a:ext cx="7788275" cy="1143000"/>
          </a:xfrm>
        </p:spPr>
        <p:txBody>
          <a:bodyPr/>
          <a:lstStyle/>
          <a:p>
            <a:endParaRPr lang="en-US">
              <a:ea typeface="ＭＳ Ｐゴシック" pitchFamily="-65" charset="-128"/>
              <a:cs typeface="ＭＳ Ｐゴシック" pitchFamily="-65" charset="-128"/>
            </a:endParaRPr>
          </a:p>
        </p:txBody>
      </p:sp>
      <p:sp>
        <p:nvSpPr>
          <p:cNvPr id="157699" name="Rectangle 3"/>
          <p:cNvSpPr>
            <a:spLocks noGrp="1" noChangeArrowheads="1"/>
          </p:cNvSpPr>
          <p:nvPr>
            <p:ph type="subTitle" idx="1"/>
          </p:nvPr>
        </p:nvSpPr>
        <p:spPr>
          <a:xfrm>
            <a:off x="1354138" y="3886200"/>
            <a:ext cx="6435725" cy="1752600"/>
          </a:xfrm>
        </p:spPr>
        <p:txBody>
          <a:bodyPr/>
          <a:lstStyle/>
          <a:p>
            <a:endParaRPr lang="en-US">
              <a:ea typeface="ＭＳ Ｐゴシック" pitchFamily="-65" charset="-128"/>
              <a:cs typeface="ＭＳ Ｐゴシック" pitchFamily="-65" charset="-128"/>
            </a:endParaRPr>
          </a:p>
        </p:txBody>
      </p:sp>
      <p:pic>
        <p:nvPicPr>
          <p:cNvPr id="157700" name="Picture 4" descr="Polio"/>
          <p:cNvPicPr>
            <a:picLocks noChangeAspect="1" noChangeArrowheads="1"/>
          </p:cNvPicPr>
          <p:nvPr/>
        </p:nvPicPr>
        <p:blipFill>
          <a:blip r:embed="rId3"/>
          <a:srcRect/>
          <a:stretch>
            <a:fillRect/>
          </a:stretch>
        </p:blipFill>
        <p:spPr bwMode="auto">
          <a:xfrm>
            <a:off x="0" y="241300"/>
            <a:ext cx="9144000" cy="637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2"/>
          <p:cNvSpPr>
            <a:spLocks noGrp="1" noChangeArrowheads="1"/>
          </p:cNvSpPr>
          <p:nvPr>
            <p:ph type="subTitle" idx="1"/>
          </p:nvPr>
        </p:nvSpPr>
        <p:spPr>
          <a:xfrm>
            <a:off x="1354138" y="3886200"/>
            <a:ext cx="6435725" cy="1752600"/>
          </a:xfrm>
        </p:spPr>
        <p:txBody>
          <a:bodyPr/>
          <a:lstStyle/>
          <a:p>
            <a:pPr eaLnBrk="1" hangingPunct="1"/>
            <a:endParaRPr lang="en-US">
              <a:ea typeface="ＭＳ Ｐゴシック" pitchFamily="-65" charset="-128"/>
              <a:cs typeface="ＭＳ Ｐゴシック" pitchFamily="-65" charset="-128"/>
            </a:endParaRPr>
          </a:p>
        </p:txBody>
      </p:sp>
      <p:pic>
        <p:nvPicPr>
          <p:cNvPr id="159747" name="Picture 3" descr="vaccination man"/>
          <p:cNvPicPr>
            <a:picLocks noChangeAspect="1" noChangeArrowheads="1"/>
          </p:cNvPicPr>
          <p:nvPr/>
        </p:nvPicPr>
        <p:blipFill>
          <a:blip r:embed="rId3"/>
          <a:srcRect/>
          <a:stretch>
            <a:fillRect/>
          </a:stretch>
        </p:blipFill>
        <p:spPr bwMode="auto">
          <a:xfrm rot="-10738565">
            <a:off x="3276600" y="0"/>
            <a:ext cx="6557963" cy="9266238"/>
          </a:xfrm>
          <a:prstGeom prst="rect">
            <a:avLst/>
          </a:prstGeom>
          <a:noFill/>
          <a:ln w="9525">
            <a:noFill/>
            <a:miter lim="800000"/>
            <a:headEnd/>
            <a:tailEnd/>
          </a:ln>
        </p:spPr>
      </p:pic>
      <p:sp>
        <p:nvSpPr>
          <p:cNvPr id="159748" name="Rectangle 4"/>
          <p:cNvSpPr>
            <a:spLocks noGrp="1" noChangeArrowheads="1"/>
          </p:cNvSpPr>
          <p:nvPr>
            <p:ph type="ctrTitle"/>
          </p:nvPr>
        </p:nvSpPr>
        <p:spPr>
          <a:xfrm>
            <a:off x="677863" y="2286000"/>
            <a:ext cx="2519362" cy="1143000"/>
          </a:xfrm>
        </p:spPr>
        <p:txBody>
          <a:bodyPr/>
          <a:lstStyle/>
          <a:p>
            <a:pPr algn="l" eaLnBrk="1" hangingPunct="1"/>
            <a:r>
              <a:rPr lang="en-US" sz="3200">
                <a:solidFill>
                  <a:schemeClr val="tx1"/>
                </a:solidFill>
                <a:latin typeface="Marker Felt" pitchFamily="-65" charset="0"/>
                <a:ea typeface="ＭＳ Ｐゴシック" pitchFamily="-65" charset="-128"/>
                <a:cs typeface="ＭＳ Ｐゴシック" pitchFamily="-65" charset="-128"/>
              </a:rPr>
              <a:t>Slowly he would cruse the neighborhood waiting for the occasional careless child who confused him with another vendor</a:t>
            </a:r>
            <a:endParaRPr lang="en-US" sz="2400">
              <a:solidFill>
                <a:schemeClr val="tx1"/>
              </a:solidFill>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subTitle" idx="1"/>
          </p:nvPr>
        </p:nvSpPr>
        <p:spPr>
          <a:xfrm>
            <a:off x="1354138" y="3886200"/>
            <a:ext cx="6435725" cy="1752600"/>
          </a:xfrm>
        </p:spPr>
        <p:txBody>
          <a:bodyPr/>
          <a:lstStyle/>
          <a:p>
            <a:endParaRPr lang="en-US">
              <a:ea typeface="ＭＳ Ｐゴシック" pitchFamily="-65" charset="-128"/>
              <a:cs typeface="ＭＳ Ｐゴシック" pitchFamily="-65" charset="-128"/>
            </a:endParaRPr>
          </a:p>
        </p:txBody>
      </p:sp>
      <p:pic>
        <p:nvPicPr>
          <p:cNvPr id="161795" name="Picture 3" descr="rosereview"/>
          <p:cNvPicPr>
            <a:picLocks noChangeAspect="1" noChangeArrowheads="1"/>
          </p:cNvPicPr>
          <p:nvPr/>
        </p:nvPicPr>
        <p:blipFill>
          <a:blip r:embed="rId3"/>
          <a:srcRect/>
          <a:stretch>
            <a:fillRect/>
          </a:stretch>
        </p:blipFill>
        <p:spPr bwMode="auto">
          <a:xfrm>
            <a:off x="609600" y="1981200"/>
            <a:ext cx="3094038" cy="4038600"/>
          </a:xfrm>
          <a:prstGeom prst="rect">
            <a:avLst/>
          </a:prstGeom>
          <a:noFill/>
          <a:ln w="9525">
            <a:noFill/>
            <a:miter lim="800000"/>
            <a:headEnd/>
            <a:tailEnd/>
          </a:ln>
        </p:spPr>
      </p:pic>
      <p:sp>
        <p:nvSpPr>
          <p:cNvPr id="161796" name="Rectangle 4"/>
          <p:cNvSpPr>
            <a:spLocks noGrp="1" noChangeArrowheads="1"/>
          </p:cNvSpPr>
          <p:nvPr>
            <p:ph type="ctrTitle"/>
          </p:nvPr>
        </p:nvSpPr>
        <p:spPr>
          <a:xfrm>
            <a:off x="4876800" y="609600"/>
            <a:ext cx="3429000" cy="1143000"/>
          </a:xfrm>
        </p:spPr>
        <p:txBody>
          <a:bodyPr/>
          <a:lstStyle/>
          <a:p>
            <a:pPr algn="l"/>
            <a:r>
              <a:rPr lang="en-US" sz="2400">
                <a:solidFill>
                  <a:schemeClr val="tx1"/>
                </a:solidFill>
                <a:ea typeface="ＭＳ Ｐゴシック" pitchFamily="-65" charset="-128"/>
                <a:cs typeface="ＭＳ Ｐゴシック" pitchFamily="-65" charset="-128"/>
              </a:rPr>
              <a:t>The First Effective Vaccine for Preventing Cancer</a:t>
            </a:r>
          </a:p>
        </p:txBody>
      </p:sp>
      <p:pic>
        <p:nvPicPr>
          <p:cNvPr id="161797" name="Picture 5" descr="images"/>
          <p:cNvPicPr>
            <a:picLocks noChangeAspect="1" noChangeArrowheads="1"/>
          </p:cNvPicPr>
          <p:nvPr/>
        </p:nvPicPr>
        <p:blipFill>
          <a:blip r:embed="rId4"/>
          <a:srcRect/>
          <a:stretch>
            <a:fillRect/>
          </a:stretch>
        </p:blipFill>
        <p:spPr bwMode="auto">
          <a:xfrm>
            <a:off x="3860800" y="1981200"/>
            <a:ext cx="4808538" cy="4075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subTitle" idx="1"/>
          </p:nvPr>
        </p:nvSpPr>
        <p:spPr>
          <a:xfrm>
            <a:off x="1354138" y="3886200"/>
            <a:ext cx="6435725" cy="1752600"/>
          </a:xfrm>
        </p:spPr>
        <p:txBody>
          <a:bodyPr/>
          <a:lstStyle/>
          <a:p>
            <a:endParaRPr lang="en-US">
              <a:ea typeface="ＭＳ Ｐゴシック" pitchFamily="-65" charset="-128"/>
              <a:cs typeface="ＭＳ Ｐゴシック" pitchFamily="-65" charset="-128"/>
            </a:endParaRPr>
          </a:p>
        </p:txBody>
      </p:sp>
      <p:pic>
        <p:nvPicPr>
          <p:cNvPr id="163843" name="Picture 3"/>
          <p:cNvPicPr>
            <a:picLocks noChangeAspect="1" noChangeArrowheads="1"/>
          </p:cNvPicPr>
          <p:nvPr/>
        </p:nvPicPr>
        <p:blipFill>
          <a:blip r:embed="rId3"/>
          <a:srcRect/>
          <a:stretch>
            <a:fillRect/>
          </a:stretch>
        </p:blipFill>
        <p:spPr bwMode="auto">
          <a:xfrm>
            <a:off x="4648200" y="152400"/>
            <a:ext cx="5715000" cy="3949700"/>
          </a:xfrm>
          <a:prstGeom prst="rect">
            <a:avLst/>
          </a:prstGeom>
          <a:noFill/>
          <a:ln w="9525">
            <a:noFill/>
            <a:miter lim="800000"/>
            <a:headEnd/>
            <a:tailEnd/>
          </a:ln>
        </p:spPr>
      </p:pic>
      <p:sp>
        <p:nvSpPr>
          <p:cNvPr id="163844" name="Rectangle 4"/>
          <p:cNvSpPr>
            <a:spLocks noGrp="1" noChangeArrowheads="1"/>
          </p:cNvSpPr>
          <p:nvPr>
            <p:ph type="ctrTitle"/>
          </p:nvPr>
        </p:nvSpPr>
        <p:spPr>
          <a:xfrm>
            <a:off x="685800" y="2819400"/>
            <a:ext cx="3962400" cy="1143000"/>
          </a:xfrm>
        </p:spPr>
        <p:txBody>
          <a:bodyPr/>
          <a:lstStyle/>
          <a:p>
            <a:pPr algn="l"/>
            <a:r>
              <a:rPr lang="en-US" sz="2400">
                <a:solidFill>
                  <a:schemeClr val="tx1"/>
                </a:solidFill>
                <a:ea typeface="ＭＳ Ｐゴシック" pitchFamily="-65" charset="-128"/>
                <a:cs typeface="ＭＳ Ｐゴシック" pitchFamily="-65" charset="-128"/>
              </a:rPr>
              <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Jim: You work here, don't you want good insurance?</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Dwight: Don't need it. Never been sick. Perfect immune system.</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Jim: Ok, well if you've never been sick, then you don't have any antibodies.</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Dwight: I don't need them. Superior genes. I'm a Schrute...and superior brain-power. Through concentration I can raise and lower my cholesterol at will.</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Pam: Why would you want to raise your cholesterol?</a:t>
            </a:r>
            <a:br>
              <a:rPr lang="en-US" sz="2400">
                <a:solidFill>
                  <a:schemeClr val="tx1"/>
                </a:solidFill>
                <a:ea typeface="ＭＳ Ｐゴシック" pitchFamily="-65" charset="-128"/>
                <a:cs typeface="ＭＳ Ｐゴシック" pitchFamily="-65" charset="-128"/>
              </a:rPr>
            </a:br>
            <a:r>
              <a:rPr lang="en-US" sz="2400">
                <a:solidFill>
                  <a:schemeClr val="tx1"/>
                </a:solidFill>
                <a:ea typeface="ＭＳ Ｐゴシック" pitchFamily="-65" charset="-128"/>
                <a:cs typeface="ＭＳ Ｐゴシック" pitchFamily="-65" charset="-128"/>
              </a:rPr>
              <a:t>Dwight: So I can lower it.</a:t>
            </a:r>
            <a:br>
              <a:rPr lang="en-US" sz="2400">
                <a:solidFill>
                  <a:schemeClr val="tx1"/>
                </a:solidFill>
                <a:ea typeface="ＭＳ Ｐゴシック" pitchFamily="-65" charset="-128"/>
                <a:cs typeface="ＭＳ Ｐゴシック" pitchFamily="-65" charset="-128"/>
              </a:rPr>
            </a:br>
            <a:endParaRPr lang="en-US" sz="2400">
              <a:solidFill>
                <a:schemeClr val="tx1"/>
              </a:solidFill>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pic>
        <p:nvPicPr>
          <p:cNvPr id="165890" name="Picture 2"/>
          <p:cNvPicPr>
            <a:picLocks noGrp="1" noChangeAspect="1" noChangeArrowheads="1"/>
          </p:cNvPicPr>
          <p:nvPr>
            <p:ph/>
          </p:nvPr>
        </p:nvPicPr>
        <p:blipFill>
          <a:blip r:embed="rId3"/>
          <a:srcRect/>
          <a:stretch>
            <a:fillRect/>
          </a:stretch>
        </p:blipFill>
        <p:spPr>
          <a:xfrm>
            <a:off x="381000" y="0"/>
            <a:ext cx="4983163" cy="6858000"/>
          </a:xfrm>
        </p:spPr>
      </p:pic>
      <p:sp>
        <p:nvSpPr>
          <p:cNvPr id="3075" name="Rectangle 3"/>
          <p:cNvSpPr>
            <a:spLocks noChangeArrowheads="1"/>
          </p:cNvSpPr>
          <p:nvPr/>
        </p:nvSpPr>
        <p:spPr bwMode="auto">
          <a:xfrm>
            <a:off x="6248400" y="2057400"/>
            <a:ext cx="2362200" cy="1431925"/>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defRPr/>
            </a:pPr>
            <a:r>
              <a:rPr lang="en-US" sz="4400">
                <a:solidFill>
                  <a:srgbClr val="FFFF66"/>
                </a:solidFill>
                <a:effectLst>
                  <a:outerShdw blurRad="38100" dist="38100" dir="2700000" algn="tl">
                    <a:srgbClr val="000000"/>
                  </a:outerShdw>
                </a:effectLst>
              </a:rPr>
              <a:t>Where is Waldo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410200" y="2286000"/>
            <a:ext cx="3048000" cy="1143000"/>
          </a:xfrm>
        </p:spPr>
        <p:txBody>
          <a:bodyPr/>
          <a:lstStyle/>
          <a:p>
            <a:pPr eaLnBrk="1" hangingPunct="1">
              <a:defRPr/>
            </a:pPr>
            <a:r>
              <a:rPr lang="en-US">
                <a:solidFill>
                  <a:srgbClr val="FFFF66"/>
                </a:solidFill>
                <a:effectLst>
                  <a:outerShdw blurRad="38100" dist="38100" dir="2700000" algn="tl">
                    <a:srgbClr val="000000"/>
                  </a:outerShdw>
                </a:effectLst>
              </a:rPr>
              <a:t>Clonal Expansion of Waldo clones</a:t>
            </a:r>
            <a:endParaRPr lang="en-US"/>
          </a:p>
        </p:txBody>
      </p:sp>
      <p:sp>
        <p:nvSpPr>
          <p:cNvPr id="167939" name="Rectangle 3"/>
          <p:cNvSpPr>
            <a:spLocks noGrp="1" noChangeArrowheads="1"/>
          </p:cNvSpPr>
          <p:nvPr>
            <p:ph type="subTitle" idx="1"/>
          </p:nvPr>
        </p:nvSpPr>
        <p:spPr/>
        <p:txBody>
          <a:bodyPr/>
          <a:lstStyle/>
          <a:p>
            <a:pPr eaLnBrk="1" hangingPunct="1"/>
            <a:endParaRPr lang="en-US"/>
          </a:p>
        </p:txBody>
      </p:sp>
      <p:pic>
        <p:nvPicPr>
          <p:cNvPr id="167940" name="Picture 4" descr="wheres_waldo"/>
          <p:cNvPicPr>
            <a:picLocks noChangeAspect="1" noChangeArrowheads="1"/>
          </p:cNvPicPr>
          <p:nvPr/>
        </p:nvPicPr>
        <p:blipFill>
          <a:blip r:embed="rId3"/>
          <a:srcRect/>
          <a:stretch>
            <a:fillRect/>
          </a:stretch>
        </p:blipFill>
        <p:spPr bwMode="auto">
          <a:xfrm>
            <a:off x="0" y="-457200"/>
            <a:ext cx="5314950" cy="7315200"/>
          </a:xfrm>
          <a:prstGeom prst="rect">
            <a:avLst/>
          </a:prstGeom>
          <a:noFill/>
          <a:ln w="9525">
            <a:noFill/>
            <a:miter lim="800000"/>
            <a:headEnd/>
            <a:tailEnd/>
          </a:ln>
        </p:spPr>
      </p:pic>
      <p:pic>
        <p:nvPicPr>
          <p:cNvPr id="167941" name="Picture 5"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flipH="1">
            <a:off x="1676400" y="2057400"/>
            <a:ext cx="295275" cy="533400"/>
          </a:xfrm>
          <a:prstGeom prst="rect">
            <a:avLst/>
          </a:prstGeom>
          <a:noFill/>
          <a:ln w="9525">
            <a:noFill/>
            <a:miter lim="800000"/>
            <a:headEnd/>
            <a:tailEnd/>
          </a:ln>
        </p:spPr>
      </p:pic>
      <p:pic>
        <p:nvPicPr>
          <p:cNvPr id="167942" name="Picture 6"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flipH="1">
            <a:off x="3200400" y="2286000"/>
            <a:ext cx="336550" cy="609600"/>
          </a:xfrm>
          <a:prstGeom prst="rect">
            <a:avLst/>
          </a:prstGeom>
          <a:noFill/>
          <a:ln w="9525">
            <a:noFill/>
            <a:miter lim="800000"/>
            <a:headEnd/>
            <a:tailEnd/>
          </a:ln>
        </p:spPr>
      </p:pic>
      <p:pic>
        <p:nvPicPr>
          <p:cNvPr id="167943" name="Picture 7"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flipH="1">
            <a:off x="3048000" y="3429000"/>
            <a:ext cx="295275" cy="533400"/>
          </a:xfrm>
          <a:prstGeom prst="rect">
            <a:avLst/>
          </a:prstGeom>
          <a:noFill/>
          <a:ln w="9525">
            <a:noFill/>
            <a:miter lim="800000"/>
            <a:headEnd/>
            <a:tailEnd/>
          </a:ln>
        </p:spPr>
      </p:pic>
      <p:pic>
        <p:nvPicPr>
          <p:cNvPr id="167944" name="Picture 8"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flipH="1">
            <a:off x="3200400" y="1905000"/>
            <a:ext cx="295275" cy="533400"/>
          </a:xfrm>
          <a:prstGeom prst="rect">
            <a:avLst/>
          </a:prstGeom>
          <a:noFill/>
          <a:ln w="9525">
            <a:noFill/>
            <a:miter lim="800000"/>
            <a:headEnd/>
            <a:tailEnd/>
          </a:ln>
        </p:spPr>
      </p:pic>
      <p:pic>
        <p:nvPicPr>
          <p:cNvPr id="167945" name="Picture 9"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276600" y="3429000"/>
            <a:ext cx="338138" cy="609600"/>
          </a:xfrm>
          <a:prstGeom prst="rect">
            <a:avLst/>
          </a:prstGeom>
          <a:noFill/>
          <a:ln w="9525">
            <a:noFill/>
            <a:miter lim="800000"/>
            <a:headEnd/>
            <a:tailEnd/>
          </a:ln>
        </p:spPr>
      </p:pic>
      <p:pic>
        <p:nvPicPr>
          <p:cNvPr id="167946" name="Picture 10"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057400" y="5257800"/>
            <a:ext cx="338138" cy="609600"/>
          </a:xfrm>
          <a:prstGeom prst="rect">
            <a:avLst/>
          </a:prstGeom>
          <a:noFill/>
          <a:ln w="9525">
            <a:noFill/>
            <a:miter lim="800000"/>
            <a:headEnd/>
            <a:tailEnd/>
          </a:ln>
        </p:spPr>
      </p:pic>
      <p:pic>
        <p:nvPicPr>
          <p:cNvPr id="167947" name="Picture 11"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1066800" y="1447800"/>
            <a:ext cx="338138" cy="609600"/>
          </a:xfrm>
          <a:prstGeom prst="rect">
            <a:avLst/>
          </a:prstGeom>
          <a:noFill/>
          <a:ln w="9525">
            <a:noFill/>
            <a:miter lim="800000"/>
            <a:headEnd/>
            <a:tailEnd/>
          </a:ln>
        </p:spPr>
      </p:pic>
      <p:pic>
        <p:nvPicPr>
          <p:cNvPr id="167948" name="Picture 12"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657600" y="2819400"/>
            <a:ext cx="338138" cy="609600"/>
          </a:xfrm>
          <a:prstGeom prst="rect">
            <a:avLst/>
          </a:prstGeom>
          <a:noFill/>
          <a:ln w="9525">
            <a:noFill/>
            <a:miter lim="800000"/>
            <a:headEnd/>
            <a:tailEnd/>
          </a:ln>
        </p:spPr>
      </p:pic>
      <p:pic>
        <p:nvPicPr>
          <p:cNvPr id="167949" name="Picture 13"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1524000" y="5791200"/>
            <a:ext cx="338138" cy="609600"/>
          </a:xfrm>
          <a:prstGeom prst="rect">
            <a:avLst/>
          </a:prstGeom>
          <a:noFill/>
          <a:ln w="9525">
            <a:noFill/>
            <a:miter lim="800000"/>
            <a:headEnd/>
            <a:tailEnd/>
          </a:ln>
        </p:spPr>
      </p:pic>
      <p:pic>
        <p:nvPicPr>
          <p:cNvPr id="167950" name="Picture 14"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057400" y="1828800"/>
            <a:ext cx="338138" cy="609600"/>
          </a:xfrm>
          <a:prstGeom prst="rect">
            <a:avLst/>
          </a:prstGeom>
          <a:noFill/>
          <a:ln w="9525">
            <a:noFill/>
            <a:miter lim="800000"/>
            <a:headEnd/>
            <a:tailEnd/>
          </a:ln>
        </p:spPr>
      </p:pic>
      <p:pic>
        <p:nvPicPr>
          <p:cNvPr id="167951" name="Picture 15"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438400" y="990600"/>
            <a:ext cx="338138" cy="609600"/>
          </a:xfrm>
          <a:prstGeom prst="rect">
            <a:avLst/>
          </a:prstGeom>
          <a:noFill/>
          <a:ln w="9525">
            <a:noFill/>
            <a:miter lim="800000"/>
            <a:headEnd/>
            <a:tailEnd/>
          </a:ln>
        </p:spPr>
      </p:pic>
      <p:pic>
        <p:nvPicPr>
          <p:cNvPr id="167952" name="Picture 16"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886200" y="3124200"/>
            <a:ext cx="338138" cy="609600"/>
          </a:xfrm>
          <a:prstGeom prst="rect">
            <a:avLst/>
          </a:prstGeom>
          <a:noFill/>
          <a:ln w="9525">
            <a:noFill/>
            <a:miter lim="800000"/>
            <a:headEnd/>
            <a:tailEnd/>
          </a:ln>
        </p:spPr>
      </p:pic>
      <p:pic>
        <p:nvPicPr>
          <p:cNvPr id="167953" name="Picture 17"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200400" y="5791200"/>
            <a:ext cx="338138" cy="609600"/>
          </a:xfrm>
          <a:prstGeom prst="rect">
            <a:avLst/>
          </a:prstGeom>
          <a:noFill/>
          <a:ln w="9525">
            <a:noFill/>
            <a:miter lim="800000"/>
            <a:headEnd/>
            <a:tailEnd/>
          </a:ln>
        </p:spPr>
      </p:pic>
      <p:pic>
        <p:nvPicPr>
          <p:cNvPr id="167954" name="Picture 18"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962400" y="5486400"/>
            <a:ext cx="338138" cy="609600"/>
          </a:xfrm>
          <a:prstGeom prst="rect">
            <a:avLst/>
          </a:prstGeom>
          <a:noFill/>
          <a:ln w="9525">
            <a:noFill/>
            <a:miter lim="800000"/>
            <a:headEnd/>
            <a:tailEnd/>
          </a:ln>
        </p:spPr>
      </p:pic>
      <p:pic>
        <p:nvPicPr>
          <p:cNvPr id="167955" name="Picture 19"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1143000" y="2362200"/>
            <a:ext cx="338138" cy="609600"/>
          </a:xfrm>
          <a:prstGeom prst="rect">
            <a:avLst/>
          </a:prstGeom>
          <a:noFill/>
          <a:ln w="9525">
            <a:noFill/>
            <a:miter lim="800000"/>
            <a:headEnd/>
            <a:tailEnd/>
          </a:ln>
        </p:spPr>
      </p:pic>
      <p:pic>
        <p:nvPicPr>
          <p:cNvPr id="167956" name="Picture 20"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914400" y="4724400"/>
            <a:ext cx="338138" cy="609600"/>
          </a:xfrm>
          <a:prstGeom prst="rect">
            <a:avLst/>
          </a:prstGeom>
          <a:noFill/>
          <a:ln w="9525">
            <a:noFill/>
            <a:miter lim="800000"/>
            <a:headEnd/>
            <a:tailEnd/>
          </a:ln>
        </p:spPr>
      </p:pic>
      <p:pic>
        <p:nvPicPr>
          <p:cNvPr id="167957" name="Picture 21"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609600" y="3276600"/>
            <a:ext cx="338138" cy="609600"/>
          </a:xfrm>
          <a:prstGeom prst="rect">
            <a:avLst/>
          </a:prstGeom>
          <a:noFill/>
          <a:ln w="9525">
            <a:noFill/>
            <a:miter lim="800000"/>
            <a:headEnd/>
            <a:tailEnd/>
          </a:ln>
        </p:spPr>
      </p:pic>
      <p:pic>
        <p:nvPicPr>
          <p:cNvPr id="167958" name="Picture 22"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762000" y="1752600"/>
            <a:ext cx="338138" cy="609600"/>
          </a:xfrm>
          <a:prstGeom prst="rect">
            <a:avLst/>
          </a:prstGeom>
          <a:noFill/>
          <a:ln w="9525">
            <a:noFill/>
            <a:miter lim="800000"/>
            <a:headEnd/>
            <a:tailEnd/>
          </a:ln>
        </p:spPr>
      </p:pic>
      <p:pic>
        <p:nvPicPr>
          <p:cNvPr id="167959" name="Picture 23" descr="wheres_waldo"/>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838200" y="990600"/>
            <a:ext cx="338138"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169987" name="Rectangle 3"/>
          <p:cNvSpPr>
            <a:spLocks noGrp="1" noChangeArrowheads="1"/>
          </p:cNvSpPr>
          <p:nvPr>
            <p:ph type="subTitle" idx="1"/>
          </p:nvPr>
        </p:nvSpPr>
        <p:spPr/>
        <p:txBody>
          <a:bodyPr/>
          <a:lstStyle/>
          <a:p>
            <a:pPr eaLnBrk="1" hangingPunct="1"/>
            <a:endParaRPr lang="en-US"/>
          </a:p>
        </p:txBody>
      </p:sp>
      <p:pic>
        <p:nvPicPr>
          <p:cNvPr id="169988" name="Picture 4"/>
          <p:cNvPicPr>
            <a:picLocks noChangeAspect="1" noChangeArrowheads="1"/>
          </p:cNvPicPr>
          <p:nvPr/>
        </p:nvPicPr>
        <p:blipFill>
          <a:blip r:embed="rId3"/>
          <a:srcRect/>
          <a:stretch>
            <a:fillRect/>
          </a:stretch>
        </p:blipFill>
        <p:spPr bwMode="auto">
          <a:xfrm>
            <a:off x="0" y="990600"/>
            <a:ext cx="5791200" cy="3713163"/>
          </a:xfrm>
          <a:prstGeom prst="rect">
            <a:avLst/>
          </a:prstGeom>
          <a:noFill/>
          <a:ln w="9525">
            <a:noFill/>
            <a:miter lim="800000"/>
            <a:headEnd/>
            <a:tailEnd/>
          </a:ln>
        </p:spPr>
      </p:pic>
      <p:pic>
        <p:nvPicPr>
          <p:cNvPr id="169989" name="Picture 5"/>
          <p:cNvPicPr>
            <a:picLocks noChangeAspect="1" noChangeArrowheads="1"/>
          </p:cNvPicPr>
          <p:nvPr/>
        </p:nvPicPr>
        <p:blipFill>
          <a:blip r:embed="rId4"/>
          <a:srcRect/>
          <a:stretch>
            <a:fillRect/>
          </a:stretch>
        </p:blipFill>
        <p:spPr bwMode="auto">
          <a:xfrm>
            <a:off x="3657600" y="3748088"/>
            <a:ext cx="4648200" cy="3109912"/>
          </a:xfrm>
          <a:prstGeom prst="rect">
            <a:avLst/>
          </a:prstGeom>
          <a:noFill/>
          <a:ln w="9525">
            <a:noFill/>
            <a:miter lim="800000"/>
            <a:headEnd/>
            <a:tailEnd/>
          </a:ln>
        </p:spPr>
      </p:pic>
      <p:pic>
        <p:nvPicPr>
          <p:cNvPr id="169990" name="Picture 6"/>
          <p:cNvPicPr>
            <a:picLocks noChangeAspect="1" noChangeArrowheads="1"/>
          </p:cNvPicPr>
          <p:nvPr/>
        </p:nvPicPr>
        <p:blipFill>
          <a:blip r:embed="rId5"/>
          <a:srcRect/>
          <a:stretch>
            <a:fillRect/>
          </a:stretch>
        </p:blipFill>
        <p:spPr bwMode="auto">
          <a:xfrm>
            <a:off x="5867400" y="1066800"/>
            <a:ext cx="3276600" cy="2346325"/>
          </a:xfrm>
          <a:prstGeom prst="rect">
            <a:avLst/>
          </a:prstGeom>
          <a:noFill/>
          <a:ln w="9525">
            <a:noFill/>
            <a:miter lim="800000"/>
            <a:headEnd/>
            <a:tailEnd/>
          </a:ln>
        </p:spPr>
      </p:pic>
      <p:sp>
        <p:nvSpPr>
          <p:cNvPr id="169991" name="Rectangle 7"/>
          <p:cNvSpPr>
            <a:spLocks noChangeArrowheads="1"/>
          </p:cNvSpPr>
          <p:nvPr/>
        </p:nvSpPr>
        <p:spPr bwMode="auto">
          <a:xfrm>
            <a:off x="2776538" y="228600"/>
            <a:ext cx="3019425" cy="7620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4400">
                <a:solidFill>
                  <a:srgbClr val="000000"/>
                </a:solidFill>
                <a:latin typeface="Times" pitchFamily="-65" charset="0"/>
              </a:rPr>
              <a:t>Hib Infections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4"/>
          <a:srcRect/>
          <a:stretch>
            <a:fillRect/>
          </a:stretch>
        </p:blipFill>
        <p:spPr bwMode="auto">
          <a:xfrm>
            <a:off x="-1016000" y="0"/>
            <a:ext cx="10701338" cy="71501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685800" y="2286000"/>
            <a:ext cx="7772400" cy="1143000"/>
          </a:xfrm>
        </p:spPr>
        <p:txBody>
          <a:bodyPr/>
          <a:lstStyle/>
          <a:p>
            <a:pPr eaLnBrk="1" hangingPunct="1"/>
            <a:r>
              <a:rPr lang="en-US" smtClean="0"/>
              <a:t>Antibody related slides</a:t>
            </a:r>
            <a:br>
              <a:rPr lang="en-US" smtClean="0"/>
            </a:br>
            <a:r>
              <a:rPr lang="en-US" smtClean="0"/>
              <a:t>and passive immunity</a:t>
            </a:r>
          </a:p>
        </p:txBody>
      </p:sp>
      <p:sp>
        <p:nvSpPr>
          <p:cNvPr id="174083" name="Rectangle 3"/>
          <p:cNvSpPr>
            <a:spLocks noGrp="1" noChangeArrowheads="1"/>
          </p:cNvSpPr>
          <p:nvPr>
            <p:ph type="subTitle" idx="1"/>
          </p:nvPr>
        </p:nvSpPr>
        <p:spPr/>
        <p:txBody>
          <a:bodyPr/>
          <a:lstStyle/>
          <a:p>
            <a:pPr eaLnBrk="1" hangingPunct="1"/>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a:t>Figure 1-11</a:t>
            </a:r>
          </a:p>
        </p:txBody>
      </p:sp>
      <p:sp>
        <p:nvSpPr>
          <p:cNvPr id="256003" name="Rectangle 3"/>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solidFill>
                <a:prstClr val="black"/>
              </a:solidFill>
              <a:ea typeface="ＭＳ Ｐゴシック" pitchFamily="-65" charset="-128"/>
              <a:cs typeface="ＭＳ Ｐゴシック" pitchFamily="-65" charset="-128"/>
            </a:endParaRPr>
          </a:p>
        </p:txBody>
      </p:sp>
      <p:pic>
        <p:nvPicPr>
          <p:cNvPr id="106500" name="Picture 4"/>
          <p:cNvPicPr>
            <a:picLocks noChangeAspect="1" noChangeArrowheads="1"/>
          </p:cNvPicPr>
          <p:nvPr/>
        </p:nvPicPr>
        <p:blipFill>
          <a:blip r:embed="rId3"/>
          <a:srcRect/>
          <a:stretch>
            <a:fillRect/>
          </a:stretch>
        </p:blipFill>
        <p:spPr bwMode="auto">
          <a:xfrm>
            <a:off x="1081088" y="306388"/>
            <a:ext cx="6981825" cy="6243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75108" name="Picture 6"/>
          <p:cNvPicPr>
            <a:picLocks noChangeAspect="1"/>
          </p:cNvPicPr>
          <p:nvPr/>
        </p:nvPicPr>
        <p:blipFill>
          <a:blip r:embed="rId2"/>
          <a:srcRect/>
          <a:stretch>
            <a:fillRect/>
          </a:stretch>
        </p:blipFill>
        <p:spPr bwMode="auto">
          <a:xfrm>
            <a:off x="2673350" y="2235200"/>
            <a:ext cx="3797300" cy="2387600"/>
          </a:xfrm>
          <a:prstGeom prst="rect">
            <a:avLst/>
          </a:prstGeom>
          <a:noFill/>
          <a:ln w="9525">
            <a:noFill/>
            <a:miter lim="800000"/>
            <a:headEnd/>
            <a:tailEnd/>
          </a:ln>
        </p:spPr>
      </p:pic>
      <p:pic>
        <p:nvPicPr>
          <p:cNvPr id="175109" name="Picture 7"/>
          <p:cNvPicPr>
            <a:picLocks noChangeAspect="1"/>
          </p:cNvPicPr>
          <p:nvPr/>
        </p:nvPicPr>
        <p:blipFill>
          <a:blip r:embed="rId3"/>
          <a:srcRect/>
          <a:stretch>
            <a:fillRect/>
          </a:stretch>
        </p:blipFill>
        <p:spPr bwMode="auto">
          <a:xfrm>
            <a:off x="-12700" y="19050"/>
            <a:ext cx="9169400" cy="681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6096000" y="5410200"/>
            <a:ext cx="8153400" cy="4114800"/>
          </a:xfrm>
        </p:spPr>
        <p:txBody>
          <a:bodyPr/>
          <a:lstStyle/>
          <a:p>
            <a:pPr>
              <a:defRPr/>
            </a:pPr>
            <a:endParaRPr lang="en-US" sz="3600">
              <a:ea typeface="ＭＳ Ｐゴシック" pitchFamily="-65" charset="-128"/>
              <a:cs typeface="ＭＳ Ｐゴシック" pitchFamily="-65" charset="-128"/>
            </a:endParaRPr>
          </a:p>
          <a:p>
            <a:pPr>
              <a:defRPr/>
            </a:pPr>
            <a:endParaRPr lang="en-US" sz="3600">
              <a:ea typeface="ＭＳ Ｐゴシック" pitchFamily="-65" charset="-128"/>
              <a:cs typeface="ＭＳ Ｐゴシック" pitchFamily="-65" charset="-128"/>
            </a:endParaRPr>
          </a:p>
          <a:p>
            <a:pPr>
              <a:defRPr/>
            </a:pPr>
            <a:endParaRPr lang="en-US" sz="3600">
              <a:ea typeface="ＭＳ Ｐゴシック" pitchFamily="-65" charset="-128"/>
              <a:cs typeface="ＭＳ Ｐゴシック" pitchFamily="-65" charset="-128"/>
            </a:endParaRPr>
          </a:p>
        </p:txBody>
      </p:sp>
      <p:sp>
        <p:nvSpPr>
          <p:cNvPr id="139268" name="Rectangle 4"/>
          <p:cNvSpPr>
            <a:spLocks noChangeArrowheads="1"/>
          </p:cNvSpPr>
          <p:nvPr/>
        </p:nvSpPr>
        <p:spPr bwMode="auto">
          <a:xfrm>
            <a:off x="2057400" y="2514600"/>
            <a:ext cx="3886200" cy="1446213"/>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defRPr/>
            </a:pPr>
            <a:r>
              <a:rPr lang="en-US" sz="22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Inject mice multiple graduated low doses of toxin( or chemically treated toxin to create toxoid)</a:t>
            </a:r>
          </a:p>
        </p:txBody>
      </p:sp>
      <p:grpSp>
        <p:nvGrpSpPr>
          <p:cNvPr id="2" name="Group 5"/>
          <p:cNvGrpSpPr>
            <a:grpSpLocks/>
          </p:cNvGrpSpPr>
          <p:nvPr/>
        </p:nvGrpSpPr>
        <p:grpSpPr bwMode="auto">
          <a:xfrm>
            <a:off x="533400" y="2895600"/>
            <a:ext cx="569913" cy="622300"/>
            <a:chOff x="996" y="1890"/>
            <a:chExt cx="359" cy="348"/>
          </a:xfrm>
        </p:grpSpPr>
        <p:sp>
          <p:nvSpPr>
            <p:cNvPr id="176202" name="Freeform 6"/>
            <p:cNvSpPr>
              <a:spLocks/>
            </p:cNvSpPr>
            <p:nvPr/>
          </p:nvSpPr>
          <p:spPr bwMode="auto">
            <a:xfrm>
              <a:off x="1035" y="1959"/>
              <a:ext cx="251" cy="245"/>
            </a:xfrm>
            <a:custGeom>
              <a:avLst/>
              <a:gdLst>
                <a:gd name="T0" fmla="*/ 49 w 251"/>
                <a:gd name="T1" fmla="*/ 245 h 245"/>
                <a:gd name="T2" fmla="*/ 0 w 251"/>
                <a:gd name="T3" fmla="*/ 194 h 245"/>
                <a:gd name="T4" fmla="*/ 194 w 251"/>
                <a:gd name="T5" fmla="*/ 0 h 245"/>
                <a:gd name="T6" fmla="*/ 251 w 251"/>
                <a:gd name="T7" fmla="*/ 57 h 245"/>
                <a:gd name="T8" fmla="*/ 63 w 251"/>
                <a:gd name="T9" fmla="*/ 245 h 245"/>
                <a:gd name="T10" fmla="*/ 49 w 251"/>
                <a:gd name="T11" fmla="*/ 245 h 245"/>
                <a:gd name="T12" fmla="*/ 0 60000 65536"/>
                <a:gd name="T13" fmla="*/ 0 60000 65536"/>
                <a:gd name="T14" fmla="*/ 0 60000 65536"/>
                <a:gd name="T15" fmla="*/ 0 60000 65536"/>
                <a:gd name="T16" fmla="*/ 0 60000 65536"/>
                <a:gd name="T17" fmla="*/ 0 60000 65536"/>
                <a:gd name="T18" fmla="*/ 0 w 251"/>
                <a:gd name="T19" fmla="*/ 0 h 245"/>
                <a:gd name="T20" fmla="*/ 251 w 251"/>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251" h="245">
                  <a:moveTo>
                    <a:pt x="49" y="245"/>
                  </a:moveTo>
                  <a:lnTo>
                    <a:pt x="0" y="194"/>
                  </a:lnTo>
                  <a:lnTo>
                    <a:pt x="194" y="0"/>
                  </a:lnTo>
                  <a:lnTo>
                    <a:pt x="251" y="57"/>
                  </a:lnTo>
                  <a:lnTo>
                    <a:pt x="63" y="245"/>
                  </a:lnTo>
                  <a:lnTo>
                    <a:pt x="49" y="245"/>
                  </a:lnTo>
                  <a:close/>
                </a:path>
              </a:pathLst>
            </a:custGeom>
            <a:solidFill>
              <a:srgbClr val="FF0000"/>
            </a:solid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3" name="Line 7"/>
            <p:cNvSpPr>
              <a:spLocks noChangeShapeType="1"/>
            </p:cNvSpPr>
            <p:nvPr/>
          </p:nvSpPr>
          <p:spPr bwMode="auto">
            <a:xfrm>
              <a:off x="1072" y="2123"/>
              <a:ext cx="26"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4" name="Line 8"/>
            <p:cNvSpPr>
              <a:spLocks noChangeShapeType="1"/>
            </p:cNvSpPr>
            <p:nvPr/>
          </p:nvSpPr>
          <p:spPr bwMode="auto">
            <a:xfrm>
              <a:off x="1098" y="2098"/>
              <a:ext cx="24"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5" name="Line 9"/>
            <p:cNvSpPr>
              <a:spLocks noChangeShapeType="1"/>
            </p:cNvSpPr>
            <p:nvPr/>
          </p:nvSpPr>
          <p:spPr bwMode="auto">
            <a:xfrm>
              <a:off x="1122" y="2072"/>
              <a:ext cx="26"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6" name="Line 10"/>
            <p:cNvSpPr>
              <a:spLocks noChangeShapeType="1"/>
            </p:cNvSpPr>
            <p:nvPr/>
          </p:nvSpPr>
          <p:spPr bwMode="auto">
            <a:xfrm>
              <a:off x="1148" y="2048"/>
              <a:ext cx="25"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7" name="Line 11"/>
            <p:cNvSpPr>
              <a:spLocks noChangeShapeType="1"/>
            </p:cNvSpPr>
            <p:nvPr/>
          </p:nvSpPr>
          <p:spPr bwMode="auto">
            <a:xfrm>
              <a:off x="1173" y="2022"/>
              <a:ext cx="24"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8" name="Line 12"/>
            <p:cNvSpPr>
              <a:spLocks noChangeShapeType="1"/>
            </p:cNvSpPr>
            <p:nvPr/>
          </p:nvSpPr>
          <p:spPr bwMode="auto">
            <a:xfrm>
              <a:off x="1197" y="1997"/>
              <a:ext cx="26"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9" name="Line 13"/>
            <p:cNvSpPr>
              <a:spLocks noChangeShapeType="1"/>
            </p:cNvSpPr>
            <p:nvPr/>
          </p:nvSpPr>
          <p:spPr bwMode="auto">
            <a:xfrm flipV="1">
              <a:off x="1261" y="1890"/>
              <a:ext cx="94" cy="95"/>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10" name="Line 14"/>
            <p:cNvSpPr>
              <a:spLocks noChangeShapeType="1"/>
            </p:cNvSpPr>
            <p:nvPr/>
          </p:nvSpPr>
          <p:spPr bwMode="auto">
            <a:xfrm flipV="1">
              <a:off x="1015" y="2185"/>
              <a:ext cx="45" cy="43"/>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11" name="Line 15"/>
            <p:cNvSpPr>
              <a:spLocks noChangeShapeType="1"/>
            </p:cNvSpPr>
            <p:nvPr/>
          </p:nvSpPr>
          <p:spPr bwMode="auto">
            <a:xfrm flipH="1" flipV="1">
              <a:off x="996" y="2188"/>
              <a:ext cx="50" cy="50"/>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grpSp>
        <p:nvGrpSpPr>
          <p:cNvPr id="3" name="Group 16"/>
          <p:cNvGrpSpPr>
            <a:grpSpLocks/>
          </p:cNvGrpSpPr>
          <p:nvPr/>
        </p:nvGrpSpPr>
        <p:grpSpPr bwMode="auto">
          <a:xfrm>
            <a:off x="304800" y="2514600"/>
            <a:ext cx="1752600" cy="460375"/>
            <a:chOff x="960" y="1728"/>
            <a:chExt cx="922" cy="194"/>
          </a:xfrm>
        </p:grpSpPr>
        <p:sp>
          <p:nvSpPr>
            <p:cNvPr id="176191" name="Arc 17"/>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2" name="Arc 18"/>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3" name="Arc 19"/>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4" name="Arc 20"/>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5" name="Arc 21"/>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6" name="Oval 22"/>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7" name="Arc 23"/>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8" name="Line 24"/>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9" name="Freeform 25"/>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0" name="Oval 26"/>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201" name="Line 27"/>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6134" name="Line 28"/>
          <p:cNvSpPr>
            <a:spLocks noChangeShapeType="1"/>
          </p:cNvSpPr>
          <p:nvPr/>
        </p:nvSpPr>
        <p:spPr bwMode="auto">
          <a:xfrm rot="-5400000">
            <a:off x="6534150" y="2305050"/>
            <a:ext cx="0" cy="10287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4" name="Group 29"/>
          <p:cNvGrpSpPr>
            <a:grpSpLocks/>
          </p:cNvGrpSpPr>
          <p:nvPr/>
        </p:nvGrpSpPr>
        <p:grpSpPr bwMode="auto">
          <a:xfrm>
            <a:off x="6858000" y="2514600"/>
            <a:ext cx="1752600" cy="460375"/>
            <a:chOff x="960" y="1728"/>
            <a:chExt cx="922" cy="194"/>
          </a:xfrm>
        </p:grpSpPr>
        <p:sp>
          <p:nvSpPr>
            <p:cNvPr id="176180" name="Arc 30"/>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1" name="Arc 31"/>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2" name="Arc 32"/>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3" name="Arc 33"/>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4" name="Arc 34"/>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5" name="Oval 35"/>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6" name="Arc 36"/>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7" name="Line 37"/>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8" name="Freeform 38"/>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89" name="Oval 39"/>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90" name="Line 40"/>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39305" name="Rectangle 41"/>
          <p:cNvSpPr>
            <a:spLocks noChangeArrowheads="1"/>
          </p:cNvSpPr>
          <p:nvPr/>
        </p:nvSpPr>
        <p:spPr bwMode="auto">
          <a:xfrm>
            <a:off x="2895600" y="4343400"/>
            <a:ext cx="2916238" cy="1096963"/>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defRPr/>
            </a:pPr>
            <a:r>
              <a:rPr lang="en-US" sz="22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Inject with live bacteria or high dose of toxin</a:t>
            </a:r>
          </a:p>
        </p:txBody>
      </p:sp>
      <p:sp>
        <p:nvSpPr>
          <p:cNvPr id="139306" name="Rectangle 42"/>
          <p:cNvSpPr>
            <a:spLocks noChangeArrowheads="1"/>
          </p:cNvSpPr>
          <p:nvPr/>
        </p:nvSpPr>
        <p:spPr bwMode="auto">
          <a:xfrm>
            <a:off x="914400" y="5257800"/>
            <a:ext cx="692150" cy="457200"/>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live</a:t>
            </a:r>
          </a:p>
        </p:txBody>
      </p:sp>
      <p:sp>
        <p:nvSpPr>
          <p:cNvPr id="139307" name="Rectangle 43"/>
          <p:cNvSpPr>
            <a:spLocks noChangeArrowheads="1"/>
          </p:cNvSpPr>
          <p:nvPr/>
        </p:nvSpPr>
        <p:spPr bwMode="auto">
          <a:xfrm>
            <a:off x="7162800" y="3124200"/>
            <a:ext cx="1504950" cy="1462088"/>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Transfer</a:t>
            </a:r>
          </a:p>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Serum</a:t>
            </a:r>
          </a:p>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ea typeface="ＭＳ Ｐゴシック" pitchFamily="-111" charset="-128"/>
                <a:cs typeface="ＭＳ Ｐゴシック" pitchFamily="-111" charset="-128"/>
              </a:rPr>
              <a:t>(liquid after </a:t>
            </a:r>
          </a:p>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ea typeface="ＭＳ Ｐゴシック" pitchFamily="-111" charset="-128"/>
                <a:cs typeface="ＭＳ Ｐゴシック" pitchFamily="-111" charset="-128"/>
              </a:rPr>
              <a:t>blood clots</a:t>
            </a: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a:t>
            </a:r>
          </a:p>
        </p:txBody>
      </p:sp>
      <p:grpSp>
        <p:nvGrpSpPr>
          <p:cNvPr id="5" name="Group 44"/>
          <p:cNvGrpSpPr>
            <a:grpSpLocks/>
          </p:cNvGrpSpPr>
          <p:nvPr/>
        </p:nvGrpSpPr>
        <p:grpSpPr bwMode="auto">
          <a:xfrm>
            <a:off x="228600" y="4495800"/>
            <a:ext cx="1752600" cy="460375"/>
            <a:chOff x="960" y="1728"/>
            <a:chExt cx="922" cy="194"/>
          </a:xfrm>
        </p:grpSpPr>
        <p:sp>
          <p:nvSpPr>
            <p:cNvPr id="176169" name="Arc 45"/>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0" name="Arc 46"/>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1" name="Arc 47"/>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2" name="Arc 48"/>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3" name="Arc 49"/>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4" name="Oval 50"/>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5" name="Arc 51"/>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6" name="Line 52"/>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7" name="Freeform 53"/>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8" name="Oval 54"/>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79" name="Line 55"/>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6140" name="Line 56"/>
          <p:cNvSpPr>
            <a:spLocks noChangeShapeType="1"/>
          </p:cNvSpPr>
          <p:nvPr/>
        </p:nvSpPr>
        <p:spPr bwMode="auto">
          <a:xfrm rot="-5400000" flipH="1" flipV="1">
            <a:off x="6553200" y="3581400"/>
            <a:ext cx="457200" cy="9144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6" name="Group 57"/>
          <p:cNvGrpSpPr>
            <a:grpSpLocks/>
          </p:cNvGrpSpPr>
          <p:nvPr/>
        </p:nvGrpSpPr>
        <p:grpSpPr bwMode="auto">
          <a:xfrm>
            <a:off x="5562600" y="4267200"/>
            <a:ext cx="1636713" cy="504825"/>
            <a:chOff x="960" y="1728"/>
            <a:chExt cx="922" cy="194"/>
          </a:xfrm>
        </p:grpSpPr>
        <p:sp>
          <p:nvSpPr>
            <p:cNvPr id="176158" name="Arc 58"/>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9" name="Arc 59"/>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0" name="Arc 60"/>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1" name="Arc 61"/>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2" name="Arc 62"/>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3" name="Oval 63"/>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4" name="Arc 64"/>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5" name="Line 65"/>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6" name="Freeform 66"/>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7" name="Oval 67"/>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68" name="Line 68"/>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39333" name="Rectangle 69"/>
          <p:cNvSpPr>
            <a:spLocks noChangeArrowheads="1"/>
          </p:cNvSpPr>
          <p:nvPr/>
        </p:nvSpPr>
        <p:spPr bwMode="auto">
          <a:xfrm>
            <a:off x="6324600" y="5257800"/>
            <a:ext cx="2149475" cy="822325"/>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Naïve second</a:t>
            </a:r>
          </a:p>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mouse</a:t>
            </a:r>
          </a:p>
        </p:txBody>
      </p:sp>
      <p:grpSp>
        <p:nvGrpSpPr>
          <p:cNvPr id="7" name="Group 70"/>
          <p:cNvGrpSpPr>
            <a:grpSpLocks/>
          </p:cNvGrpSpPr>
          <p:nvPr/>
        </p:nvGrpSpPr>
        <p:grpSpPr bwMode="auto">
          <a:xfrm>
            <a:off x="5638800" y="4800600"/>
            <a:ext cx="569913" cy="622300"/>
            <a:chOff x="996" y="1890"/>
            <a:chExt cx="359" cy="348"/>
          </a:xfrm>
        </p:grpSpPr>
        <p:sp>
          <p:nvSpPr>
            <p:cNvPr id="176148" name="Freeform 71"/>
            <p:cNvSpPr>
              <a:spLocks/>
            </p:cNvSpPr>
            <p:nvPr/>
          </p:nvSpPr>
          <p:spPr bwMode="auto">
            <a:xfrm>
              <a:off x="1035" y="1959"/>
              <a:ext cx="251" cy="245"/>
            </a:xfrm>
            <a:custGeom>
              <a:avLst/>
              <a:gdLst>
                <a:gd name="T0" fmla="*/ 49 w 251"/>
                <a:gd name="T1" fmla="*/ 245 h 245"/>
                <a:gd name="T2" fmla="*/ 0 w 251"/>
                <a:gd name="T3" fmla="*/ 194 h 245"/>
                <a:gd name="T4" fmla="*/ 194 w 251"/>
                <a:gd name="T5" fmla="*/ 0 h 245"/>
                <a:gd name="T6" fmla="*/ 251 w 251"/>
                <a:gd name="T7" fmla="*/ 57 h 245"/>
                <a:gd name="T8" fmla="*/ 63 w 251"/>
                <a:gd name="T9" fmla="*/ 245 h 245"/>
                <a:gd name="T10" fmla="*/ 49 w 251"/>
                <a:gd name="T11" fmla="*/ 245 h 245"/>
                <a:gd name="T12" fmla="*/ 0 60000 65536"/>
                <a:gd name="T13" fmla="*/ 0 60000 65536"/>
                <a:gd name="T14" fmla="*/ 0 60000 65536"/>
                <a:gd name="T15" fmla="*/ 0 60000 65536"/>
                <a:gd name="T16" fmla="*/ 0 60000 65536"/>
                <a:gd name="T17" fmla="*/ 0 60000 65536"/>
                <a:gd name="T18" fmla="*/ 0 w 251"/>
                <a:gd name="T19" fmla="*/ 0 h 245"/>
                <a:gd name="T20" fmla="*/ 251 w 251"/>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251" h="245">
                  <a:moveTo>
                    <a:pt x="49" y="245"/>
                  </a:moveTo>
                  <a:lnTo>
                    <a:pt x="0" y="194"/>
                  </a:lnTo>
                  <a:lnTo>
                    <a:pt x="194" y="0"/>
                  </a:lnTo>
                  <a:lnTo>
                    <a:pt x="251" y="57"/>
                  </a:lnTo>
                  <a:lnTo>
                    <a:pt x="63" y="245"/>
                  </a:lnTo>
                  <a:lnTo>
                    <a:pt x="49" y="245"/>
                  </a:lnTo>
                  <a:close/>
                </a:path>
              </a:pathLst>
            </a:custGeom>
            <a:solidFill>
              <a:srgbClr val="FF0000"/>
            </a:solid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49" name="Line 72"/>
            <p:cNvSpPr>
              <a:spLocks noChangeShapeType="1"/>
            </p:cNvSpPr>
            <p:nvPr/>
          </p:nvSpPr>
          <p:spPr bwMode="auto">
            <a:xfrm>
              <a:off x="1072" y="2123"/>
              <a:ext cx="26"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0" name="Line 73"/>
            <p:cNvSpPr>
              <a:spLocks noChangeShapeType="1"/>
            </p:cNvSpPr>
            <p:nvPr/>
          </p:nvSpPr>
          <p:spPr bwMode="auto">
            <a:xfrm>
              <a:off x="1098" y="2098"/>
              <a:ext cx="24"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1" name="Line 74"/>
            <p:cNvSpPr>
              <a:spLocks noChangeShapeType="1"/>
            </p:cNvSpPr>
            <p:nvPr/>
          </p:nvSpPr>
          <p:spPr bwMode="auto">
            <a:xfrm>
              <a:off x="1122" y="2072"/>
              <a:ext cx="26"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2" name="Line 75"/>
            <p:cNvSpPr>
              <a:spLocks noChangeShapeType="1"/>
            </p:cNvSpPr>
            <p:nvPr/>
          </p:nvSpPr>
          <p:spPr bwMode="auto">
            <a:xfrm>
              <a:off x="1148" y="2048"/>
              <a:ext cx="25"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3" name="Line 76"/>
            <p:cNvSpPr>
              <a:spLocks noChangeShapeType="1"/>
            </p:cNvSpPr>
            <p:nvPr/>
          </p:nvSpPr>
          <p:spPr bwMode="auto">
            <a:xfrm>
              <a:off x="1173" y="2022"/>
              <a:ext cx="24"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4" name="Line 77"/>
            <p:cNvSpPr>
              <a:spLocks noChangeShapeType="1"/>
            </p:cNvSpPr>
            <p:nvPr/>
          </p:nvSpPr>
          <p:spPr bwMode="auto">
            <a:xfrm>
              <a:off x="1197" y="1997"/>
              <a:ext cx="26"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5" name="Line 78"/>
            <p:cNvSpPr>
              <a:spLocks noChangeShapeType="1"/>
            </p:cNvSpPr>
            <p:nvPr/>
          </p:nvSpPr>
          <p:spPr bwMode="auto">
            <a:xfrm flipV="1">
              <a:off x="1261" y="1890"/>
              <a:ext cx="94" cy="95"/>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6" name="Line 79"/>
            <p:cNvSpPr>
              <a:spLocks noChangeShapeType="1"/>
            </p:cNvSpPr>
            <p:nvPr/>
          </p:nvSpPr>
          <p:spPr bwMode="auto">
            <a:xfrm flipV="1">
              <a:off x="1015" y="2185"/>
              <a:ext cx="45" cy="43"/>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6157" name="Line 80"/>
            <p:cNvSpPr>
              <a:spLocks noChangeShapeType="1"/>
            </p:cNvSpPr>
            <p:nvPr/>
          </p:nvSpPr>
          <p:spPr bwMode="auto">
            <a:xfrm flipH="1" flipV="1">
              <a:off x="996" y="2188"/>
              <a:ext cx="50" cy="50"/>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6144" name="Line 81"/>
          <p:cNvSpPr>
            <a:spLocks noChangeShapeType="1"/>
          </p:cNvSpPr>
          <p:nvPr/>
        </p:nvSpPr>
        <p:spPr bwMode="auto">
          <a:xfrm rot="-5400000" flipH="1" flipV="1">
            <a:off x="2705100" y="4457700"/>
            <a:ext cx="0" cy="6858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39347" name="Rectangle 83"/>
          <p:cNvSpPr>
            <a:spLocks noChangeArrowheads="1"/>
          </p:cNvSpPr>
          <p:nvPr/>
        </p:nvSpPr>
        <p:spPr bwMode="auto">
          <a:xfrm>
            <a:off x="1066800" y="5867400"/>
            <a:ext cx="5045075" cy="1187450"/>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00"/>
                </a:solidFill>
                <a:effectLst>
                  <a:outerShdw blurRad="38100" dist="38100" dir="2700000" algn="tl">
                    <a:srgbClr val="FFFFFF"/>
                  </a:outerShdw>
                </a:effectLst>
                <a:ea typeface="ＭＳ Ｐゴシック" pitchFamily="-111" charset="-128"/>
                <a:cs typeface="ＭＳ Ｐゴシック" pitchFamily="-111" charset="-128"/>
              </a:rPr>
              <a:t>Conclusion: Something in serum </a:t>
            </a:r>
          </a:p>
          <a:p>
            <a:pPr defTabSz="914400" eaLnBrk="0" fontAlgn="base" hangingPunct="0">
              <a:spcBef>
                <a:spcPct val="0"/>
              </a:spcBef>
              <a:spcAft>
                <a:spcPct val="0"/>
              </a:spcAft>
              <a:defRPr/>
            </a:pPr>
            <a:r>
              <a:rPr lang="en-US" sz="2400" b="1">
                <a:solidFill>
                  <a:srgbClr val="FFFF00"/>
                </a:solidFill>
                <a:effectLst>
                  <a:outerShdw blurRad="38100" dist="38100" dir="2700000" algn="tl">
                    <a:srgbClr val="FFFFFF"/>
                  </a:outerShdw>
                </a:effectLst>
                <a:ea typeface="ＭＳ Ｐゴシック" pitchFamily="-111" charset="-128"/>
                <a:cs typeface="ＭＳ Ｐゴシック" pitchFamily="-111" charset="-128"/>
              </a:rPr>
              <a:t>protected animals (antibodies)</a:t>
            </a:r>
            <a:endPar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endParaRPr>
          </a:p>
          <a:p>
            <a:pPr defTabSz="914400" eaLnBrk="0" fontAlgn="base" hangingPunct="0">
              <a:spcBef>
                <a:spcPct val="0"/>
              </a:spcBef>
              <a:spcAft>
                <a:spcPct val="0"/>
              </a:spcAft>
              <a:defRPr/>
            </a:pPr>
            <a:endParaRPr lang="en-US" sz="2400">
              <a:solidFill>
                <a:srgbClr val="FFFFFF"/>
              </a:solidFill>
              <a:latin typeface="Times" pitchFamily="-65" charset="0"/>
              <a:ea typeface="ＭＳ Ｐゴシック" pitchFamily="-111" charset="-128"/>
              <a:cs typeface="ＭＳ Ｐゴシック" pitchFamily="-111" charset="-128"/>
            </a:endParaRPr>
          </a:p>
        </p:txBody>
      </p:sp>
      <p:sp>
        <p:nvSpPr>
          <p:cNvPr id="139350" name="Rectangle 86"/>
          <p:cNvSpPr>
            <a:spLocks noGrp="1" noChangeArrowheads="1"/>
          </p:cNvSpPr>
          <p:nvPr>
            <p:ph type="title"/>
          </p:nvPr>
        </p:nvSpPr>
        <p:spPr>
          <a:xfrm>
            <a:off x="812800" y="1219200"/>
            <a:ext cx="7874000" cy="228600"/>
          </a:xfrm>
        </p:spPr>
        <p:txBody>
          <a:bodyPr/>
          <a:lstStyle/>
          <a:p>
            <a:pPr algn="l">
              <a:defRPr/>
            </a:pPr>
            <a:endParaRPr lang="en-US" sz="4800">
              <a:ea typeface="ＭＳ Ｐゴシック" pitchFamily="-65" charset="-128"/>
              <a:cs typeface="ＭＳ Ｐゴシック" pitchFamily="-65" charset="-128"/>
            </a:endParaRPr>
          </a:p>
        </p:txBody>
      </p:sp>
      <p:sp>
        <p:nvSpPr>
          <p:cNvPr id="139351" name="Rectangle 87"/>
          <p:cNvSpPr>
            <a:spLocks noChangeArrowheads="1"/>
          </p:cNvSpPr>
          <p:nvPr/>
        </p:nvSpPr>
        <p:spPr bwMode="auto">
          <a:xfrm>
            <a:off x="990600" y="304800"/>
            <a:ext cx="6723063" cy="1555750"/>
          </a:xfrm>
          <a:prstGeom prst="rect">
            <a:avLst/>
          </a:prstGeom>
          <a:noFill/>
          <a:ln w="9525">
            <a:noFill/>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r>
              <a:rPr lang="en-US" sz="4800" b="1">
                <a:solidFill>
                  <a:srgbClr val="FFFF00"/>
                </a:solidFill>
                <a:effectLst>
                  <a:outerShdw blurRad="38100" dist="38100" dir="2700000" algn="tl">
                    <a:srgbClr val="FFFFFF"/>
                  </a:outerShdw>
                </a:effectLst>
                <a:ea typeface="ＭＳ Ｐゴシック" pitchFamily="-111" charset="-128"/>
                <a:cs typeface="ＭＳ Ｐゴシック" pitchFamily="-111" charset="-128"/>
              </a:rPr>
              <a:t>Passive Immunity </a:t>
            </a:r>
          </a:p>
          <a:p>
            <a:pPr defTabSz="914400" eaLnBrk="0" fontAlgn="base" hangingPunct="0">
              <a:spcBef>
                <a:spcPct val="0"/>
              </a:spcBef>
              <a:spcAft>
                <a:spcPct val="0"/>
              </a:spcAft>
              <a:defRPr/>
            </a:pPr>
            <a:r>
              <a:rPr lang="en-US" sz="4800" b="1">
                <a:solidFill>
                  <a:srgbClr val="FFFF00"/>
                </a:solidFill>
                <a:effectLst>
                  <a:outerShdw blurRad="38100" dist="38100" dir="2700000" algn="tl">
                    <a:srgbClr val="FFFFFF"/>
                  </a:outerShdw>
                </a:effectLst>
                <a:ea typeface="ＭＳ Ｐゴシック" pitchFamily="-111" charset="-128"/>
                <a:cs typeface="ＭＳ Ｐゴシック" pitchFamily="-111" charset="-128"/>
              </a:rPr>
              <a:t>to Toxins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812800" y="1219200"/>
            <a:ext cx="7874000" cy="228600"/>
          </a:xfrm>
        </p:spPr>
        <p:txBody>
          <a:bodyPr/>
          <a:lstStyle/>
          <a:p>
            <a:pPr>
              <a:defRPr/>
            </a:pPr>
            <a:r>
              <a:rPr lang="en-US" sz="4800">
                <a:ea typeface="ＭＳ Ｐゴシック" pitchFamily="-65" charset="-128"/>
                <a:cs typeface="ＭＳ Ｐゴシック" pitchFamily="-65" charset="-128"/>
              </a:rPr>
              <a:t>Immunity to Toxins</a:t>
            </a:r>
          </a:p>
        </p:txBody>
      </p:sp>
      <p:sp>
        <p:nvSpPr>
          <p:cNvPr id="1050627" name="Rectangle 3"/>
          <p:cNvSpPr>
            <a:spLocks noGrp="1" noChangeArrowheads="1"/>
          </p:cNvSpPr>
          <p:nvPr>
            <p:ph type="body" idx="1"/>
          </p:nvPr>
        </p:nvSpPr>
        <p:spPr>
          <a:xfrm>
            <a:off x="1354138" y="2971800"/>
            <a:ext cx="8153400" cy="4114800"/>
          </a:xfrm>
        </p:spPr>
        <p:txBody>
          <a:bodyPr/>
          <a:lstStyle/>
          <a:p>
            <a:pPr>
              <a:defRPr/>
            </a:pPr>
            <a:endParaRPr lang="en-US" sz="3600">
              <a:ea typeface="ＭＳ Ｐゴシック" pitchFamily="-65" charset="-128"/>
              <a:cs typeface="ＭＳ Ｐゴシック" pitchFamily="-65" charset="-128"/>
            </a:endParaRPr>
          </a:p>
          <a:p>
            <a:pPr>
              <a:defRPr/>
            </a:pPr>
            <a:endParaRPr lang="en-US" sz="3600">
              <a:ea typeface="ＭＳ Ｐゴシック" pitchFamily="-65" charset="-128"/>
              <a:cs typeface="ＭＳ Ｐゴシック" pitchFamily="-65" charset="-128"/>
            </a:endParaRPr>
          </a:p>
          <a:p>
            <a:pPr>
              <a:defRPr/>
            </a:pPr>
            <a:endParaRPr lang="en-US" sz="3600">
              <a:ea typeface="ＭＳ Ｐゴシック" pitchFamily="-65" charset="-128"/>
              <a:cs typeface="ＭＳ Ｐゴシック" pitchFamily="-65" charset="-128"/>
            </a:endParaRPr>
          </a:p>
        </p:txBody>
      </p:sp>
      <p:sp>
        <p:nvSpPr>
          <p:cNvPr id="1050628" name="Rectangle 4"/>
          <p:cNvSpPr>
            <a:spLocks noChangeArrowheads="1"/>
          </p:cNvSpPr>
          <p:nvPr/>
        </p:nvSpPr>
        <p:spPr bwMode="auto">
          <a:xfrm>
            <a:off x="2209800" y="2514600"/>
            <a:ext cx="3678238" cy="1096963"/>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defRPr/>
            </a:pPr>
            <a:r>
              <a:rPr lang="en-US" sz="22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Inject mice with live bacteria or high dose of toxin</a:t>
            </a:r>
          </a:p>
        </p:txBody>
      </p:sp>
      <p:grpSp>
        <p:nvGrpSpPr>
          <p:cNvPr id="2" name="Group 5"/>
          <p:cNvGrpSpPr>
            <a:grpSpLocks/>
          </p:cNvGrpSpPr>
          <p:nvPr/>
        </p:nvGrpSpPr>
        <p:grpSpPr bwMode="auto">
          <a:xfrm>
            <a:off x="685800" y="2895600"/>
            <a:ext cx="569913" cy="622300"/>
            <a:chOff x="996" y="1890"/>
            <a:chExt cx="359" cy="348"/>
          </a:xfrm>
        </p:grpSpPr>
        <p:sp>
          <p:nvSpPr>
            <p:cNvPr id="178285" name="Freeform 6"/>
            <p:cNvSpPr>
              <a:spLocks/>
            </p:cNvSpPr>
            <p:nvPr/>
          </p:nvSpPr>
          <p:spPr bwMode="auto">
            <a:xfrm>
              <a:off x="1035" y="1959"/>
              <a:ext cx="251" cy="245"/>
            </a:xfrm>
            <a:custGeom>
              <a:avLst/>
              <a:gdLst>
                <a:gd name="T0" fmla="*/ 49 w 251"/>
                <a:gd name="T1" fmla="*/ 245 h 245"/>
                <a:gd name="T2" fmla="*/ 0 w 251"/>
                <a:gd name="T3" fmla="*/ 194 h 245"/>
                <a:gd name="T4" fmla="*/ 194 w 251"/>
                <a:gd name="T5" fmla="*/ 0 h 245"/>
                <a:gd name="T6" fmla="*/ 251 w 251"/>
                <a:gd name="T7" fmla="*/ 57 h 245"/>
                <a:gd name="T8" fmla="*/ 63 w 251"/>
                <a:gd name="T9" fmla="*/ 245 h 245"/>
                <a:gd name="T10" fmla="*/ 49 w 251"/>
                <a:gd name="T11" fmla="*/ 245 h 245"/>
                <a:gd name="T12" fmla="*/ 0 60000 65536"/>
                <a:gd name="T13" fmla="*/ 0 60000 65536"/>
                <a:gd name="T14" fmla="*/ 0 60000 65536"/>
                <a:gd name="T15" fmla="*/ 0 60000 65536"/>
                <a:gd name="T16" fmla="*/ 0 60000 65536"/>
                <a:gd name="T17" fmla="*/ 0 60000 65536"/>
                <a:gd name="T18" fmla="*/ 0 w 251"/>
                <a:gd name="T19" fmla="*/ 0 h 245"/>
                <a:gd name="T20" fmla="*/ 251 w 251"/>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251" h="245">
                  <a:moveTo>
                    <a:pt x="49" y="245"/>
                  </a:moveTo>
                  <a:lnTo>
                    <a:pt x="0" y="194"/>
                  </a:lnTo>
                  <a:lnTo>
                    <a:pt x="194" y="0"/>
                  </a:lnTo>
                  <a:lnTo>
                    <a:pt x="251" y="57"/>
                  </a:lnTo>
                  <a:lnTo>
                    <a:pt x="63" y="245"/>
                  </a:lnTo>
                  <a:lnTo>
                    <a:pt x="49" y="245"/>
                  </a:lnTo>
                  <a:close/>
                </a:path>
              </a:pathLst>
            </a:custGeom>
            <a:solidFill>
              <a:srgbClr val="FF0000"/>
            </a:solid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6" name="Line 7"/>
            <p:cNvSpPr>
              <a:spLocks noChangeShapeType="1"/>
            </p:cNvSpPr>
            <p:nvPr/>
          </p:nvSpPr>
          <p:spPr bwMode="auto">
            <a:xfrm>
              <a:off x="1072" y="2123"/>
              <a:ext cx="26"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7" name="Line 8"/>
            <p:cNvSpPr>
              <a:spLocks noChangeShapeType="1"/>
            </p:cNvSpPr>
            <p:nvPr/>
          </p:nvSpPr>
          <p:spPr bwMode="auto">
            <a:xfrm>
              <a:off x="1098" y="2098"/>
              <a:ext cx="24"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8" name="Line 9"/>
            <p:cNvSpPr>
              <a:spLocks noChangeShapeType="1"/>
            </p:cNvSpPr>
            <p:nvPr/>
          </p:nvSpPr>
          <p:spPr bwMode="auto">
            <a:xfrm>
              <a:off x="1122" y="2072"/>
              <a:ext cx="26"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9" name="Line 10"/>
            <p:cNvSpPr>
              <a:spLocks noChangeShapeType="1"/>
            </p:cNvSpPr>
            <p:nvPr/>
          </p:nvSpPr>
          <p:spPr bwMode="auto">
            <a:xfrm>
              <a:off x="1148" y="2048"/>
              <a:ext cx="25"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90" name="Line 11"/>
            <p:cNvSpPr>
              <a:spLocks noChangeShapeType="1"/>
            </p:cNvSpPr>
            <p:nvPr/>
          </p:nvSpPr>
          <p:spPr bwMode="auto">
            <a:xfrm>
              <a:off x="1173" y="2022"/>
              <a:ext cx="24"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91" name="Line 12"/>
            <p:cNvSpPr>
              <a:spLocks noChangeShapeType="1"/>
            </p:cNvSpPr>
            <p:nvPr/>
          </p:nvSpPr>
          <p:spPr bwMode="auto">
            <a:xfrm>
              <a:off x="1197" y="1997"/>
              <a:ext cx="26"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92" name="Line 13"/>
            <p:cNvSpPr>
              <a:spLocks noChangeShapeType="1"/>
            </p:cNvSpPr>
            <p:nvPr/>
          </p:nvSpPr>
          <p:spPr bwMode="auto">
            <a:xfrm flipV="1">
              <a:off x="1261" y="1890"/>
              <a:ext cx="94" cy="95"/>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93" name="Line 14"/>
            <p:cNvSpPr>
              <a:spLocks noChangeShapeType="1"/>
            </p:cNvSpPr>
            <p:nvPr/>
          </p:nvSpPr>
          <p:spPr bwMode="auto">
            <a:xfrm flipV="1">
              <a:off x="1015" y="2185"/>
              <a:ext cx="45" cy="43"/>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94" name="Line 15"/>
            <p:cNvSpPr>
              <a:spLocks noChangeShapeType="1"/>
            </p:cNvSpPr>
            <p:nvPr/>
          </p:nvSpPr>
          <p:spPr bwMode="auto">
            <a:xfrm flipH="1" flipV="1">
              <a:off x="996" y="2188"/>
              <a:ext cx="50" cy="50"/>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grpSp>
        <p:nvGrpSpPr>
          <p:cNvPr id="3" name="Group 16"/>
          <p:cNvGrpSpPr>
            <a:grpSpLocks/>
          </p:cNvGrpSpPr>
          <p:nvPr/>
        </p:nvGrpSpPr>
        <p:grpSpPr bwMode="auto">
          <a:xfrm>
            <a:off x="457200" y="2514600"/>
            <a:ext cx="1752600" cy="460375"/>
            <a:chOff x="960" y="1728"/>
            <a:chExt cx="922" cy="194"/>
          </a:xfrm>
        </p:grpSpPr>
        <p:sp>
          <p:nvSpPr>
            <p:cNvPr id="178274" name="Arc 17"/>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5" name="Arc 18"/>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6" name="Arc 19"/>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7" name="Arc 20"/>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8" name="Arc 21"/>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9" name="Oval 22"/>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0" name="Arc 23"/>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1" name="Line 24"/>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2" name="Freeform 25"/>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3" name="Oval 26"/>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84" name="Line 27"/>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8183" name="Line 28"/>
          <p:cNvSpPr>
            <a:spLocks noChangeShapeType="1"/>
          </p:cNvSpPr>
          <p:nvPr/>
        </p:nvSpPr>
        <p:spPr bwMode="auto">
          <a:xfrm rot="-5400000">
            <a:off x="6686550" y="2305050"/>
            <a:ext cx="0" cy="10287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4" name="Group 29"/>
          <p:cNvGrpSpPr>
            <a:grpSpLocks/>
          </p:cNvGrpSpPr>
          <p:nvPr/>
        </p:nvGrpSpPr>
        <p:grpSpPr bwMode="auto">
          <a:xfrm rot="-10424607">
            <a:off x="6921500" y="2514600"/>
            <a:ext cx="2222500" cy="417513"/>
            <a:chOff x="960" y="1728"/>
            <a:chExt cx="922" cy="194"/>
          </a:xfrm>
        </p:grpSpPr>
        <p:sp>
          <p:nvSpPr>
            <p:cNvPr id="178263" name="Arc 30"/>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4" name="Arc 31"/>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5" name="Arc 32"/>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6" name="Arc 33"/>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7" name="Arc 34"/>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8" name="Oval 35"/>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9" name="Arc 36"/>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0" name="Line 37"/>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1" name="Freeform 38"/>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2" name="Oval 39"/>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73" name="Line 40"/>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050665" name="Rectangle 41"/>
          <p:cNvSpPr>
            <a:spLocks noChangeArrowheads="1"/>
          </p:cNvSpPr>
          <p:nvPr/>
        </p:nvSpPr>
        <p:spPr bwMode="auto">
          <a:xfrm>
            <a:off x="7467600" y="3054350"/>
            <a:ext cx="895350" cy="457200"/>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dead</a:t>
            </a:r>
          </a:p>
        </p:txBody>
      </p:sp>
      <p:sp>
        <p:nvSpPr>
          <p:cNvPr id="1050666" name="Rectangle 42"/>
          <p:cNvSpPr>
            <a:spLocks noChangeArrowheads="1"/>
          </p:cNvSpPr>
          <p:nvPr/>
        </p:nvSpPr>
        <p:spPr bwMode="auto">
          <a:xfrm>
            <a:off x="2286000" y="3962400"/>
            <a:ext cx="3678238" cy="1446213"/>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defRPr/>
            </a:pPr>
            <a:r>
              <a:rPr lang="en-US" sz="22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Inject mice multiple graduated low doses of toxin (or chemically inactivated toxin)</a:t>
            </a:r>
          </a:p>
        </p:txBody>
      </p:sp>
      <p:grpSp>
        <p:nvGrpSpPr>
          <p:cNvPr id="5" name="Group 43"/>
          <p:cNvGrpSpPr>
            <a:grpSpLocks/>
          </p:cNvGrpSpPr>
          <p:nvPr/>
        </p:nvGrpSpPr>
        <p:grpSpPr bwMode="auto">
          <a:xfrm>
            <a:off x="762000" y="4343400"/>
            <a:ext cx="569913" cy="622300"/>
            <a:chOff x="996" y="1890"/>
            <a:chExt cx="359" cy="348"/>
          </a:xfrm>
        </p:grpSpPr>
        <p:sp>
          <p:nvSpPr>
            <p:cNvPr id="178253" name="Freeform 44"/>
            <p:cNvSpPr>
              <a:spLocks/>
            </p:cNvSpPr>
            <p:nvPr/>
          </p:nvSpPr>
          <p:spPr bwMode="auto">
            <a:xfrm>
              <a:off x="1035" y="1959"/>
              <a:ext cx="251" cy="245"/>
            </a:xfrm>
            <a:custGeom>
              <a:avLst/>
              <a:gdLst>
                <a:gd name="T0" fmla="*/ 49 w 251"/>
                <a:gd name="T1" fmla="*/ 245 h 245"/>
                <a:gd name="T2" fmla="*/ 0 w 251"/>
                <a:gd name="T3" fmla="*/ 194 h 245"/>
                <a:gd name="T4" fmla="*/ 194 w 251"/>
                <a:gd name="T5" fmla="*/ 0 h 245"/>
                <a:gd name="T6" fmla="*/ 251 w 251"/>
                <a:gd name="T7" fmla="*/ 57 h 245"/>
                <a:gd name="T8" fmla="*/ 63 w 251"/>
                <a:gd name="T9" fmla="*/ 245 h 245"/>
                <a:gd name="T10" fmla="*/ 49 w 251"/>
                <a:gd name="T11" fmla="*/ 245 h 245"/>
                <a:gd name="T12" fmla="*/ 0 60000 65536"/>
                <a:gd name="T13" fmla="*/ 0 60000 65536"/>
                <a:gd name="T14" fmla="*/ 0 60000 65536"/>
                <a:gd name="T15" fmla="*/ 0 60000 65536"/>
                <a:gd name="T16" fmla="*/ 0 60000 65536"/>
                <a:gd name="T17" fmla="*/ 0 60000 65536"/>
                <a:gd name="T18" fmla="*/ 0 w 251"/>
                <a:gd name="T19" fmla="*/ 0 h 245"/>
                <a:gd name="T20" fmla="*/ 251 w 251"/>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251" h="245">
                  <a:moveTo>
                    <a:pt x="49" y="245"/>
                  </a:moveTo>
                  <a:lnTo>
                    <a:pt x="0" y="194"/>
                  </a:lnTo>
                  <a:lnTo>
                    <a:pt x="194" y="0"/>
                  </a:lnTo>
                  <a:lnTo>
                    <a:pt x="251" y="57"/>
                  </a:lnTo>
                  <a:lnTo>
                    <a:pt x="63" y="245"/>
                  </a:lnTo>
                  <a:lnTo>
                    <a:pt x="49" y="245"/>
                  </a:lnTo>
                  <a:close/>
                </a:path>
              </a:pathLst>
            </a:custGeom>
            <a:solidFill>
              <a:srgbClr val="FF0000"/>
            </a:solid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4" name="Line 45"/>
            <p:cNvSpPr>
              <a:spLocks noChangeShapeType="1"/>
            </p:cNvSpPr>
            <p:nvPr/>
          </p:nvSpPr>
          <p:spPr bwMode="auto">
            <a:xfrm>
              <a:off x="1072" y="2123"/>
              <a:ext cx="26"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5" name="Line 46"/>
            <p:cNvSpPr>
              <a:spLocks noChangeShapeType="1"/>
            </p:cNvSpPr>
            <p:nvPr/>
          </p:nvSpPr>
          <p:spPr bwMode="auto">
            <a:xfrm>
              <a:off x="1098" y="2098"/>
              <a:ext cx="24"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6" name="Line 47"/>
            <p:cNvSpPr>
              <a:spLocks noChangeShapeType="1"/>
            </p:cNvSpPr>
            <p:nvPr/>
          </p:nvSpPr>
          <p:spPr bwMode="auto">
            <a:xfrm>
              <a:off x="1122" y="2072"/>
              <a:ext cx="26"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7" name="Line 48"/>
            <p:cNvSpPr>
              <a:spLocks noChangeShapeType="1"/>
            </p:cNvSpPr>
            <p:nvPr/>
          </p:nvSpPr>
          <p:spPr bwMode="auto">
            <a:xfrm>
              <a:off x="1148" y="2048"/>
              <a:ext cx="25"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8" name="Line 49"/>
            <p:cNvSpPr>
              <a:spLocks noChangeShapeType="1"/>
            </p:cNvSpPr>
            <p:nvPr/>
          </p:nvSpPr>
          <p:spPr bwMode="auto">
            <a:xfrm>
              <a:off x="1173" y="2022"/>
              <a:ext cx="24"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9" name="Line 50"/>
            <p:cNvSpPr>
              <a:spLocks noChangeShapeType="1"/>
            </p:cNvSpPr>
            <p:nvPr/>
          </p:nvSpPr>
          <p:spPr bwMode="auto">
            <a:xfrm>
              <a:off x="1197" y="1997"/>
              <a:ext cx="26"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0" name="Line 51"/>
            <p:cNvSpPr>
              <a:spLocks noChangeShapeType="1"/>
            </p:cNvSpPr>
            <p:nvPr/>
          </p:nvSpPr>
          <p:spPr bwMode="auto">
            <a:xfrm flipV="1">
              <a:off x="1261" y="1890"/>
              <a:ext cx="94" cy="95"/>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1" name="Line 52"/>
            <p:cNvSpPr>
              <a:spLocks noChangeShapeType="1"/>
            </p:cNvSpPr>
            <p:nvPr/>
          </p:nvSpPr>
          <p:spPr bwMode="auto">
            <a:xfrm flipV="1">
              <a:off x="1015" y="2185"/>
              <a:ext cx="45" cy="43"/>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62" name="Line 53"/>
            <p:cNvSpPr>
              <a:spLocks noChangeShapeType="1"/>
            </p:cNvSpPr>
            <p:nvPr/>
          </p:nvSpPr>
          <p:spPr bwMode="auto">
            <a:xfrm flipH="1" flipV="1">
              <a:off x="996" y="2188"/>
              <a:ext cx="50" cy="50"/>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grpSp>
        <p:nvGrpSpPr>
          <p:cNvPr id="6" name="Group 54"/>
          <p:cNvGrpSpPr>
            <a:grpSpLocks/>
          </p:cNvGrpSpPr>
          <p:nvPr/>
        </p:nvGrpSpPr>
        <p:grpSpPr bwMode="auto">
          <a:xfrm>
            <a:off x="533400" y="3962400"/>
            <a:ext cx="1752600" cy="460375"/>
            <a:chOff x="960" y="1728"/>
            <a:chExt cx="922" cy="194"/>
          </a:xfrm>
        </p:grpSpPr>
        <p:sp>
          <p:nvSpPr>
            <p:cNvPr id="178242" name="Arc 55"/>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3" name="Arc 56"/>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4" name="Arc 57"/>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5" name="Arc 58"/>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6" name="Arc 59"/>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7" name="Oval 60"/>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8" name="Arc 61"/>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9" name="Line 62"/>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0" name="Freeform 63"/>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1" name="Oval 64"/>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52" name="Line 65"/>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8189" name="Line 66"/>
          <p:cNvSpPr>
            <a:spLocks noChangeShapeType="1"/>
          </p:cNvSpPr>
          <p:nvPr/>
        </p:nvSpPr>
        <p:spPr bwMode="auto">
          <a:xfrm rot="-5400000">
            <a:off x="6762750" y="3752850"/>
            <a:ext cx="0" cy="10287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7" name="Group 67"/>
          <p:cNvGrpSpPr>
            <a:grpSpLocks/>
          </p:cNvGrpSpPr>
          <p:nvPr/>
        </p:nvGrpSpPr>
        <p:grpSpPr bwMode="auto">
          <a:xfrm>
            <a:off x="7086600" y="3962400"/>
            <a:ext cx="1752600" cy="460375"/>
            <a:chOff x="960" y="1728"/>
            <a:chExt cx="922" cy="194"/>
          </a:xfrm>
        </p:grpSpPr>
        <p:sp>
          <p:nvSpPr>
            <p:cNvPr id="178231" name="Arc 68"/>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2" name="Arc 69"/>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3" name="Arc 70"/>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4" name="Arc 71"/>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5" name="Arc 72"/>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6" name="Oval 73"/>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7" name="Arc 74"/>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8" name="Line 75"/>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9" name="Freeform 76"/>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0" name="Oval 77"/>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41" name="Line 78"/>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050703" name="Rectangle 79"/>
          <p:cNvSpPr>
            <a:spLocks noChangeArrowheads="1"/>
          </p:cNvSpPr>
          <p:nvPr/>
        </p:nvSpPr>
        <p:spPr bwMode="auto">
          <a:xfrm>
            <a:off x="2819400" y="5410200"/>
            <a:ext cx="3678238" cy="1096963"/>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defRPr/>
            </a:pPr>
            <a:r>
              <a:rPr lang="en-US" sz="22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Inject mice with live bacteria or high dose of toxin</a:t>
            </a:r>
          </a:p>
        </p:txBody>
      </p:sp>
      <p:sp>
        <p:nvSpPr>
          <p:cNvPr id="1050704" name="Rectangle 80"/>
          <p:cNvSpPr>
            <a:spLocks noChangeArrowheads="1"/>
          </p:cNvSpPr>
          <p:nvPr/>
        </p:nvSpPr>
        <p:spPr bwMode="auto">
          <a:xfrm>
            <a:off x="1524000" y="6178550"/>
            <a:ext cx="692150" cy="457200"/>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ea typeface="ＭＳ Ｐゴシック" pitchFamily="-111" charset="-128"/>
                <a:cs typeface="ＭＳ Ｐゴシック" pitchFamily="-111" charset="-128"/>
              </a:rPr>
              <a:t>live</a:t>
            </a:r>
          </a:p>
        </p:txBody>
      </p:sp>
      <p:grpSp>
        <p:nvGrpSpPr>
          <p:cNvPr id="8" name="Group 82"/>
          <p:cNvGrpSpPr>
            <a:grpSpLocks/>
          </p:cNvGrpSpPr>
          <p:nvPr/>
        </p:nvGrpSpPr>
        <p:grpSpPr bwMode="auto">
          <a:xfrm>
            <a:off x="228600" y="5562600"/>
            <a:ext cx="1752600" cy="460375"/>
            <a:chOff x="960" y="1728"/>
            <a:chExt cx="922" cy="194"/>
          </a:xfrm>
        </p:grpSpPr>
        <p:sp>
          <p:nvSpPr>
            <p:cNvPr id="178220" name="Arc 83"/>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1" name="Arc 84"/>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2" name="Arc 85"/>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3" name="Arc 86"/>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4" name="Arc 87"/>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5" name="Oval 88"/>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6" name="Arc 89"/>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7" name="Line 90"/>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8" name="Freeform 91"/>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29" name="Oval 92"/>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30" name="Line 93"/>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78194" name="Line 94"/>
          <p:cNvSpPr>
            <a:spLocks noChangeShapeType="1"/>
          </p:cNvSpPr>
          <p:nvPr/>
        </p:nvSpPr>
        <p:spPr bwMode="auto">
          <a:xfrm rot="-5400000" flipH="1" flipV="1">
            <a:off x="7124700" y="4838700"/>
            <a:ext cx="457200" cy="3810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9" name="Group 95"/>
          <p:cNvGrpSpPr>
            <a:grpSpLocks/>
          </p:cNvGrpSpPr>
          <p:nvPr/>
        </p:nvGrpSpPr>
        <p:grpSpPr bwMode="auto">
          <a:xfrm>
            <a:off x="6324600" y="5486400"/>
            <a:ext cx="1636713" cy="504825"/>
            <a:chOff x="960" y="1728"/>
            <a:chExt cx="922" cy="194"/>
          </a:xfrm>
        </p:grpSpPr>
        <p:sp>
          <p:nvSpPr>
            <p:cNvPr id="178209" name="Arc 96"/>
            <p:cNvSpPr>
              <a:spLocks/>
            </p:cNvSpPr>
            <p:nvPr/>
          </p:nvSpPr>
          <p:spPr bwMode="auto">
            <a:xfrm>
              <a:off x="960" y="1837"/>
              <a:ext cx="273" cy="73"/>
            </a:xfrm>
            <a:custGeom>
              <a:avLst/>
              <a:gdLst>
                <a:gd name="T0" fmla="*/ 0 w 21600"/>
                <a:gd name="T1" fmla="*/ 0 h 21897"/>
                <a:gd name="T2" fmla="*/ 0 w 21600"/>
                <a:gd name="T3" fmla="*/ 0 h 21897"/>
                <a:gd name="T4" fmla="*/ 0 w 21600"/>
                <a:gd name="T5" fmla="*/ 0 h 21897"/>
                <a:gd name="T6" fmla="*/ 0 60000 65536"/>
                <a:gd name="T7" fmla="*/ 0 60000 65536"/>
                <a:gd name="T8" fmla="*/ 0 60000 65536"/>
                <a:gd name="T9" fmla="*/ 0 w 21600"/>
                <a:gd name="T10" fmla="*/ 0 h 21897"/>
                <a:gd name="T11" fmla="*/ 21600 w 21600"/>
                <a:gd name="T12" fmla="*/ 21897 h 21897"/>
              </a:gdLst>
              <a:ahLst/>
              <a:cxnLst>
                <a:cxn ang="T6">
                  <a:pos x="T0" y="T1"/>
                </a:cxn>
                <a:cxn ang="T7">
                  <a:pos x="T2" y="T3"/>
                </a:cxn>
                <a:cxn ang="T8">
                  <a:pos x="T4" y="T5"/>
                </a:cxn>
              </a:cxnLst>
              <a:rect l="T9" t="T10" r="T11" b="T12"/>
              <a:pathLst>
                <a:path w="21600" h="21897" fill="none" extrusionOk="0">
                  <a:moveTo>
                    <a:pt x="21600" y="21896"/>
                  </a:moveTo>
                  <a:cubicBezTo>
                    <a:pt x="9670" y="21897"/>
                    <a:pt x="0" y="12226"/>
                    <a:pt x="0" y="297"/>
                  </a:cubicBezTo>
                  <a:cubicBezTo>
                    <a:pt x="0" y="197"/>
                    <a:pt x="0" y="98"/>
                    <a:pt x="2" y="-1"/>
                  </a:cubicBezTo>
                </a:path>
                <a:path w="21600" h="21897" stroke="0" extrusionOk="0">
                  <a:moveTo>
                    <a:pt x="21600" y="21896"/>
                  </a:moveTo>
                  <a:cubicBezTo>
                    <a:pt x="9670" y="21897"/>
                    <a:pt x="0" y="12226"/>
                    <a:pt x="0" y="297"/>
                  </a:cubicBezTo>
                  <a:cubicBezTo>
                    <a:pt x="0" y="197"/>
                    <a:pt x="0" y="98"/>
                    <a:pt x="2" y="-1"/>
                  </a:cubicBezTo>
                  <a:lnTo>
                    <a:pt x="21600" y="297"/>
                  </a:lnTo>
                  <a:close/>
                </a:path>
              </a:pathLst>
            </a:custGeom>
            <a:noFill/>
            <a:ln w="9525">
              <a:solidFill>
                <a:srgbClr val="FFCC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0" name="Arc 97"/>
            <p:cNvSpPr>
              <a:spLocks/>
            </p:cNvSpPr>
            <p:nvPr/>
          </p:nvSpPr>
          <p:spPr bwMode="auto">
            <a:xfrm>
              <a:off x="1476" y="1728"/>
              <a:ext cx="248" cy="185"/>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1" y="0"/>
                  </a:moveTo>
                  <a:cubicBezTo>
                    <a:pt x="28" y="0"/>
                    <a:pt x="57" y="-1"/>
                    <a:pt x="87" y="-1"/>
                  </a:cubicBezTo>
                  <a:cubicBezTo>
                    <a:pt x="12016" y="-1"/>
                    <a:pt x="21687" y="9670"/>
                    <a:pt x="21687" y="21600"/>
                  </a:cubicBezTo>
                </a:path>
                <a:path w="21687" h="21600" stroke="0" extrusionOk="0">
                  <a:moveTo>
                    <a:pt x="-1" y="0"/>
                  </a:moveTo>
                  <a:cubicBezTo>
                    <a:pt x="28" y="0"/>
                    <a:pt x="57" y="-1"/>
                    <a:pt x="87" y="-1"/>
                  </a:cubicBezTo>
                  <a:cubicBezTo>
                    <a:pt x="12016" y="-1"/>
                    <a:pt x="21687" y="9670"/>
                    <a:pt x="21687" y="21600"/>
                  </a:cubicBezTo>
                  <a:lnTo>
                    <a:pt x="87"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1" name="Arc 98"/>
            <p:cNvSpPr>
              <a:spLocks/>
            </p:cNvSpPr>
            <p:nvPr/>
          </p:nvSpPr>
          <p:spPr bwMode="auto">
            <a:xfrm>
              <a:off x="1229" y="1728"/>
              <a:ext cx="248" cy="18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03"/>
                    <a:pt x="9617" y="47"/>
                    <a:pt x="21512" y="-1"/>
                  </a:cubicBezTo>
                </a:path>
                <a:path w="21600" h="21599" stroke="0" extrusionOk="0">
                  <a:moveTo>
                    <a:pt x="-1" y="21598"/>
                  </a:moveTo>
                  <a:cubicBezTo>
                    <a:pt x="-1" y="9703"/>
                    <a:pt x="9617" y="47"/>
                    <a:pt x="21512" y="-1"/>
                  </a:cubicBezTo>
                  <a:lnTo>
                    <a:pt x="21600" y="21599"/>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2" name="Arc 99"/>
            <p:cNvSpPr>
              <a:spLocks/>
            </p:cNvSpPr>
            <p:nvPr/>
          </p:nvSpPr>
          <p:spPr bwMode="auto">
            <a:xfrm>
              <a:off x="1778"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48" y="-1"/>
                    <a:pt x="21484" y="9544"/>
                    <a:pt x="21598" y="21391"/>
                  </a:cubicBezTo>
                </a:path>
                <a:path w="21598" h="21600" stroke="0" extrusionOk="0">
                  <a:moveTo>
                    <a:pt x="0" y="-1"/>
                  </a:moveTo>
                  <a:cubicBezTo>
                    <a:pt x="11848" y="-1"/>
                    <a:pt x="21484" y="9544"/>
                    <a:pt x="21598" y="21391"/>
                  </a:cubicBezTo>
                  <a:lnTo>
                    <a:pt x="0"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3" name="Arc 100"/>
            <p:cNvSpPr>
              <a:spLocks/>
            </p:cNvSpPr>
            <p:nvPr/>
          </p:nvSpPr>
          <p:spPr bwMode="auto">
            <a:xfrm>
              <a:off x="1674" y="1809"/>
              <a:ext cx="104" cy="104"/>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91"/>
                  </a:moveTo>
                  <a:cubicBezTo>
                    <a:pt x="113" y="9544"/>
                    <a:pt x="9749" y="-1"/>
                    <a:pt x="21598" y="-1"/>
                  </a:cubicBezTo>
                </a:path>
                <a:path w="21598" h="21600" stroke="0" extrusionOk="0">
                  <a:moveTo>
                    <a:pt x="-1" y="21391"/>
                  </a:moveTo>
                  <a:cubicBezTo>
                    <a:pt x="113" y="9544"/>
                    <a:pt x="9749" y="-1"/>
                    <a:pt x="21598" y="-1"/>
                  </a:cubicBezTo>
                  <a:lnTo>
                    <a:pt x="21598" y="21600"/>
                  </a:lnTo>
                  <a:close/>
                </a:path>
              </a:pathLst>
            </a:cu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4" name="Oval 101"/>
            <p:cNvSpPr>
              <a:spLocks noChangeArrowheads="1"/>
            </p:cNvSpPr>
            <p:nvPr/>
          </p:nvSpPr>
          <p:spPr bwMode="auto">
            <a:xfrm>
              <a:off x="1799" y="1834"/>
              <a:ext cx="51" cy="38"/>
            </a:xfrm>
            <a:prstGeom prst="ellipse">
              <a:avLst/>
            </a:prstGeom>
            <a:solidFill>
              <a:srgbClr val="FFFFFF"/>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5" name="Arc 102"/>
            <p:cNvSpPr>
              <a:spLocks/>
            </p:cNvSpPr>
            <p:nvPr/>
          </p:nvSpPr>
          <p:spPr bwMode="auto">
            <a:xfrm>
              <a:off x="1706" y="1797"/>
              <a:ext cx="79" cy="41"/>
            </a:xfrm>
            <a:custGeom>
              <a:avLst/>
              <a:gdLst>
                <a:gd name="T0" fmla="*/ 0 w 31873"/>
                <a:gd name="T1" fmla="*/ 0 h 21600"/>
                <a:gd name="T2" fmla="*/ 0 w 31873"/>
                <a:gd name="T3" fmla="*/ 0 h 21600"/>
                <a:gd name="T4" fmla="*/ 0 w 31873"/>
                <a:gd name="T5" fmla="*/ 0 h 21600"/>
                <a:gd name="T6" fmla="*/ 0 60000 65536"/>
                <a:gd name="T7" fmla="*/ 0 60000 65536"/>
                <a:gd name="T8" fmla="*/ 0 60000 65536"/>
                <a:gd name="T9" fmla="*/ 0 w 31873"/>
                <a:gd name="T10" fmla="*/ 0 h 21600"/>
                <a:gd name="T11" fmla="*/ 31873 w 31873"/>
                <a:gd name="T12" fmla="*/ 21600 h 21600"/>
              </a:gdLst>
              <a:ahLst/>
              <a:cxnLst>
                <a:cxn ang="T6">
                  <a:pos x="T0" y="T1"/>
                </a:cxn>
                <a:cxn ang="T7">
                  <a:pos x="T2" y="T3"/>
                </a:cxn>
                <a:cxn ang="T8">
                  <a:pos x="T4" y="T5"/>
                </a:cxn>
              </a:cxnLst>
              <a:rect l="T9" t="T10" r="T11" b="T12"/>
              <a:pathLst>
                <a:path w="31873" h="21600" fill="none" extrusionOk="0">
                  <a:moveTo>
                    <a:pt x="-1" y="21599"/>
                  </a:moveTo>
                  <a:cubicBezTo>
                    <a:pt x="0" y="9670"/>
                    <a:pt x="9670" y="0"/>
                    <a:pt x="21600" y="0"/>
                  </a:cubicBezTo>
                  <a:cubicBezTo>
                    <a:pt x="25187" y="-1"/>
                    <a:pt x="28717" y="893"/>
                    <a:pt x="31873" y="2599"/>
                  </a:cubicBezTo>
                </a:path>
                <a:path w="31873" h="21600" stroke="0" extrusionOk="0">
                  <a:moveTo>
                    <a:pt x="-1" y="21599"/>
                  </a:moveTo>
                  <a:cubicBezTo>
                    <a:pt x="0" y="9670"/>
                    <a:pt x="9670" y="0"/>
                    <a:pt x="21600" y="0"/>
                  </a:cubicBezTo>
                  <a:cubicBezTo>
                    <a:pt x="25187" y="-1"/>
                    <a:pt x="28717" y="893"/>
                    <a:pt x="31873" y="2599"/>
                  </a:cubicBezTo>
                  <a:lnTo>
                    <a:pt x="21600" y="21600"/>
                  </a:lnTo>
                  <a:close/>
                </a:path>
              </a:pathLst>
            </a:custGeom>
            <a:solidFill>
              <a:srgbClr val="FFAAAE"/>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6" name="Line 103"/>
            <p:cNvSpPr>
              <a:spLocks noChangeShapeType="1"/>
            </p:cNvSpPr>
            <p:nvPr/>
          </p:nvSpPr>
          <p:spPr bwMode="auto">
            <a:xfrm>
              <a:off x="1813" y="1896"/>
              <a:ext cx="63" cy="14"/>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7" name="Freeform 104"/>
            <p:cNvSpPr>
              <a:spLocks/>
            </p:cNvSpPr>
            <p:nvPr/>
          </p:nvSpPr>
          <p:spPr bwMode="auto">
            <a:xfrm>
              <a:off x="1813" y="1910"/>
              <a:ext cx="63" cy="12"/>
            </a:xfrm>
            <a:custGeom>
              <a:avLst/>
              <a:gdLst>
                <a:gd name="T0" fmla="*/ 0 w 63"/>
                <a:gd name="T1" fmla="*/ 12 h 12"/>
                <a:gd name="T2" fmla="*/ 63 w 63"/>
                <a:gd name="T3" fmla="*/ 0 h 12"/>
                <a:gd name="T4" fmla="*/ 0 w 63"/>
                <a:gd name="T5" fmla="*/ 0 h 12"/>
                <a:gd name="T6" fmla="*/ 0 60000 65536"/>
                <a:gd name="T7" fmla="*/ 0 60000 65536"/>
                <a:gd name="T8" fmla="*/ 0 60000 65536"/>
                <a:gd name="T9" fmla="*/ 0 w 63"/>
                <a:gd name="T10" fmla="*/ 0 h 12"/>
                <a:gd name="T11" fmla="*/ 63 w 63"/>
                <a:gd name="T12" fmla="*/ 12 h 12"/>
              </a:gdLst>
              <a:ahLst/>
              <a:cxnLst>
                <a:cxn ang="T6">
                  <a:pos x="T0" y="T1"/>
                </a:cxn>
                <a:cxn ang="T7">
                  <a:pos x="T2" y="T3"/>
                </a:cxn>
                <a:cxn ang="T8">
                  <a:pos x="T4" y="T5"/>
                </a:cxn>
              </a:cxnLst>
              <a:rect l="T9" t="T10" r="T11" b="T12"/>
              <a:pathLst>
                <a:path w="63" h="12">
                  <a:moveTo>
                    <a:pt x="0" y="12"/>
                  </a:moveTo>
                  <a:lnTo>
                    <a:pt x="63" y="0"/>
                  </a:lnTo>
                  <a:lnTo>
                    <a:pt x="0" y="0"/>
                  </a:lnTo>
                </a:path>
              </a:pathLst>
            </a:cu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8" name="Oval 105"/>
            <p:cNvSpPr>
              <a:spLocks noChangeArrowheads="1"/>
            </p:cNvSpPr>
            <p:nvPr/>
          </p:nvSpPr>
          <p:spPr bwMode="auto">
            <a:xfrm>
              <a:off x="1831" y="1846"/>
              <a:ext cx="19" cy="18"/>
            </a:xfrm>
            <a:prstGeom prst="ellipse">
              <a:avLst/>
            </a:prstGeom>
            <a:solidFill>
              <a:srgbClr val="000000"/>
            </a:solid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19" name="Line 106"/>
            <p:cNvSpPr>
              <a:spLocks noChangeShapeType="1"/>
            </p:cNvSpPr>
            <p:nvPr/>
          </p:nvSpPr>
          <p:spPr bwMode="auto">
            <a:xfrm>
              <a:off x="1235" y="1910"/>
              <a:ext cx="633" cy="1"/>
            </a:xfrm>
            <a:prstGeom prst="line">
              <a:avLst/>
            </a:prstGeom>
            <a:noFill/>
            <a:ln w="9525">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
        <p:nvSpPr>
          <p:cNvPr id="1050731" name="Rectangle 107"/>
          <p:cNvSpPr>
            <a:spLocks noChangeArrowheads="1"/>
          </p:cNvSpPr>
          <p:nvPr/>
        </p:nvSpPr>
        <p:spPr bwMode="auto">
          <a:xfrm>
            <a:off x="7543800" y="2286000"/>
            <a:ext cx="641350" cy="914400"/>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5400" b="1">
                <a:solidFill>
                  <a:srgbClr val="FF0000"/>
                </a:solidFill>
                <a:effectLst>
                  <a:outerShdw blurRad="38100" dist="38100" dir="2700000" algn="tl">
                    <a:srgbClr val="FFFFFF"/>
                  </a:outerShdw>
                </a:effectLst>
                <a:ea typeface="ＭＳ Ｐゴシック" pitchFamily="-111" charset="-128"/>
                <a:cs typeface="ＭＳ Ｐゴシック" pitchFamily="-111" charset="-128"/>
              </a:rPr>
              <a:t>X</a:t>
            </a:r>
            <a:endParaRPr lang="en-US" b="1">
              <a:solidFill>
                <a:srgbClr val="0000FF"/>
              </a:solidFill>
              <a:effectLst>
                <a:outerShdw blurRad="38100" dist="38100" dir="2700000" algn="tl">
                  <a:srgbClr val="FFFFFF"/>
                </a:outerShdw>
              </a:effectLst>
              <a:ea typeface="ＭＳ Ｐゴシック" pitchFamily="-111" charset="-128"/>
              <a:cs typeface="ＭＳ Ｐゴシック" pitchFamily="-111" charset="-128"/>
            </a:endParaRPr>
          </a:p>
        </p:txBody>
      </p:sp>
      <p:sp>
        <p:nvSpPr>
          <p:cNvPr id="178197" name="Line 108"/>
          <p:cNvSpPr>
            <a:spLocks noChangeShapeType="1"/>
          </p:cNvSpPr>
          <p:nvPr/>
        </p:nvSpPr>
        <p:spPr bwMode="auto">
          <a:xfrm rot="-5400000" flipH="1" flipV="1">
            <a:off x="2628900" y="5448300"/>
            <a:ext cx="0" cy="685800"/>
          </a:xfrm>
          <a:prstGeom prst="line">
            <a:avLst/>
          </a:prstGeom>
          <a:noFill/>
          <a:ln w="57150">
            <a:solidFill>
              <a:srgbClr val="FFFF00"/>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nvGrpSpPr>
          <p:cNvPr id="10" name="Group 109"/>
          <p:cNvGrpSpPr>
            <a:grpSpLocks/>
          </p:cNvGrpSpPr>
          <p:nvPr/>
        </p:nvGrpSpPr>
        <p:grpSpPr bwMode="auto">
          <a:xfrm flipV="1">
            <a:off x="6400800" y="4953000"/>
            <a:ext cx="722313" cy="762000"/>
            <a:chOff x="996" y="1890"/>
            <a:chExt cx="359" cy="348"/>
          </a:xfrm>
        </p:grpSpPr>
        <p:sp>
          <p:nvSpPr>
            <p:cNvPr id="178199" name="Freeform 110"/>
            <p:cNvSpPr>
              <a:spLocks/>
            </p:cNvSpPr>
            <p:nvPr/>
          </p:nvSpPr>
          <p:spPr bwMode="auto">
            <a:xfrm>
              <a:off x="1035" y="1959"/>
              <a:ext cx="251" cy="245"/>
            </a:xfrm>
            <a:custGeom>
              <a:avLst/>
              <a:gdLst>
                <a:gd name="T0" fmla="*/ 49 w 251"/>
                <a:gd name="T1" fmla="*/ 245 h 245"/>
                <a:gd name="T2" fmla="*/ 0 w 251"/>
                <a:gd name="T3" fmla="*/ 194 h 245"/>
                <a:gd name="T4" fmla="*/ 194 w 251"/>
                <a:gd name="T5" fmla="*/ 0 h 245"/>
                <a:gd name="T6" fmla="*/ 251 w 251"/>
                <a:gd name="T7" fmla="*/ 57 h 245"/>
                <a:gd name="T8" fmla="*/ 63 w 251"/>
                <a:gd name="T9" fmla="*/ 245 h 245"/>
                <a:gd name="T10" fmla="*/ 49 w 251"/>
                <a:gd name="T11" fmla="*/ 245 h 245"/>
                <a:gd name="T12" fmla="*/ 0 60000 65536"/>
                <a:gd name="T13" fmla="*/ 0 60000 65536"/>
                <a:gd name="T14" fmla="*/ 0 60000 65536"/>
                <a:gd name="T15" fmla="*/ 0 60000 65536"/>
                <a:gd name="T16" fmla="*/ 0 60000 65536"/>
                <a:gd name="T17" fmla="*/ 0 60000 65536"/>
                <a:gd name="T18" fmla="*/ 0 w 251"/>
                <a:gd name="T19" fmla="*/ 0 h 245"/>
                <a:gd name="T20" fmla="*/ 251 w 251"/>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251" h="245">
                  <a:moveTo>
                    <a:pt x="49" y="245"/>
                  </a:moveTo>
                  <a:lnTo>
                    <a:pt x="0" y="194"/>
                  </a:lnTo>
                  <a:lnTo>
                    <a:pt x="194" y="0"/>
                  </a:lnTo>
                  <a:lnTo>
                    <a:pt x="251" y="57"/>
                  </a:lnTo>
                  <a:lnTo>
                    <a:pt x="63" y="245"/>
                  </a:lnTo>
                  <a:lnTo>
                    <a:pt x="49" y="245"/>
                  </a:lnTo>
                  <a:close/>
                </a:path>
              </a:pathLst>
            </a:custGeom>
            <a:solidFill>
              <a:srgbClr val="FF0000"/>
            </a:solid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0" name="Line 111"/>
            <p:cNvSpPr>
              <a:spLocks noChangeShapeType="1"/>
            </p:cNvSpPr>
            <p:nvPr/>
          </p:nvSpPr>
          <p:spPr bwMode="auto">
            <a:xfrm>
              <a:off x="1072" y="2123"/>
              <a:ext cx="26"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1" name="Line 112"/>
            <p:cNvSpPr>
              <a:spLocks noChangeShapeType="1"/>
            </p:cNvSpPr>
            <p:nvPr/>
          </p:nvSpPr>
          <p:spPr bwMode="auto">
            <a:xfrm>
              <a:off x="1098" y="2098"/>
              <a:ext cx="24"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2" name="Line 113"/>
            <p:cNvSpPr>
              <a:spLocks noChangeShapeType="1"/>
            </p:cNvSpPr>
            <p:nvPr/>
          </p:nvSpPr>
          <p:spPr bwMode="auto">
            <a:xfrm>
              <a:off x="1122" y="2072"/>
              <a:ext cx="26"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3" name="Line 114"/>
            <p:cNvSpPr>
              <a:spLocks noChangeShapeType="1"/>
            </p:cNvSpPr>
            <p:nvPr/>
          </p:nvSpPr>
          <p:spPr bwMode="auto">
            <a:xfrm>
              <a:off x="1148" y="2048"/>
              <a:ext cx="25" cy="24"/>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4" name="Line 115"/>
            <p:cNvSpPr>
              <a:spLocks noChangeShapeType="1"/>
            </p:cNvSpPr>
            <p:nvPr/>
          </p:nvSpPr>
          <p:spPr bwMode="auto">
            <a:xfrm>
              <a:off x="1173" y="2022"/>
              <a:ext cx="24" cy="26"/>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5" name="Line 116"/>
            <p:cNvSpPr>
              <a:spLocks noChangeShapeType="1"/>
            </p:cNvSpPr>
            <p:nvPr/>
          </p:nvSpPr>
          <p:spPr bwMode="auto">
            <a:xfrm>
              <a:off x="1197" y="1997"/>
              <a:ext cx="26" cy="25"/>
            </a:xfrm>
            <a:prstGeom prst="line">
              <a:avLst/>
            </a:prstGeom>
            <a:noFill/>
            <a:ln w="19050">
              <a:solidFill>
                <a:srgbClr val="00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6" name="Line 117"/>
            <p:cNvSpPr>
              <a:spLocks noChangeShapeType="1"/>
            </p:cNvSpPr>
            <p:nvPr/>
          </p:nvSpPr>
          <p:spPr bwMode="auto">
            <a:xfrm flipV="1">
              <a:off x="1261" y="1890"/>
              <a:ext cx="94" cy="95"/>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7" name="Line 118"/>
            <p:cNvSpPr>
              <a:spLocks noChangeShapeType="1"/>
            </p:cNvSpPr>
            <p:nvPr/>
          </p:nvSpPr>
          <p:spPr bwMode="auto">
            <a:xfrm flipV="1">
              <a:off x="1015" y="2185"/>
              <a:ext cx="45" cy="43"/>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178208" name="Line 119"/>
            <p:cNvSpPr>
              <a:spLocks noChangeShapeType="1"/>
            </p:cNvSpPr>
            <p:nvPr/>
          </p:nvSpPr>
          <p:spPr bwMode="auto">
            <a:xfrm flipH="1" flipV="1">
              <a:off x="996" y="2188"/>
              <a:ext cx="50" cy="50"/>
            </a:xfrm>
            <a:prstGeom prst="line">
              <a:avLst/>
            </a:prstGeom>
            <a:noFill/>
            <a:ln w="31750">
              <a:solidFill>
                <a:schemeClr val="folHlink"/>
              </a:solidFill>
              <a:round/>
              <a:headEnd/>
              <a:tailEnd/>
            </a:ln>
          </p:spPr>
          <p:txBody>
            <a:bodyPr>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a:t>
            </a:r>
            <a:endParaRPr lang="en-US" dirty="0"/>
          </a:p>
        </p:txBody>
      </p:sp>
      <p:sp>
        <p:nvSpPr>
          <p:cNvPr id="3" name="Content Placeholder 2"/>
          <p:cNvSpPr>
            <a:spLocks noGrp="1"/>
          </p:cNvSpPr>
          <p:nvPr>
            <p:ph idx="1"/>
          </p:nvPr>
        </p:nvSpPr>
        <p:spPr/>
        <p:txBody>
          <a:bodyPr/>
          <a:lstStyle/>
          <a:p>
            <a:pPr>
              <a:defRPr/>
            </a:pPr>
            <a:endParaRPr lang="en-US"/>
          </a:p>
        </p:txBody>
      </p:sp>
      <p:pic>
        <p:nvPicPr>
          <p:cNvPr id="180228" name="Picture 3"/>
          <p:cNvPicPr>
            <a:picLocks noChangeAspect="1"/>
          </p:cNvPicPr>
          <p:nvPr/>
        </p:nvPicPr>
        <p:blipFill>
          <a:blip r:embed="rId2"/>
          <a:srcRect/>
          <a:stretch>
            <a:fillRect/>
          </a:stretch>
        </p:blipFill>
        <p:spPr bwMode="auto">
          <a:xfrm>
            <a:off x="88900" y="63500"/>
            <a:ext cx="8966200" cy="673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81000" y="381000"/>
            <a:ext cx="8458200" cy="1143000"/>
          </a:xfrm>
        </p:spPr>
        <p:txBody>
          <a:bodyPr/>
          <a:lstStyle/>
          <a:p>
            <a:pPr eaLnBrk="1" hangingPunct="1">
              <a:defRPr/>
            </a:pPr>
            <a:r>
              <a:rPr lang="en-US"/>
              <a:t>Famous Faces In Passive Immunity</a:t>
            </a:r>
          </a:p>
        </p:txBody>
      </p:sp>
      <p:sp>
        <p:nvSpPr>
          <p:cNvPr id="181251" name="Rectangle 5"/>
          <p:cNvSpPr>
            <a:spLocks noChangeArrowheads="1"/>
          </p:cNvSpPr>
          <p:nvPr/>
        </p:nvSpPr>
        <p:spPr bwMode="auto">
          <a:xfrm>
            <a:off x="685800" y="5715000"/>
            <a:ext cx="3733800"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FFFF00"/>
                </a:solidFill>
                <a:ea typeface="ＭＳ Ｐゴシック" pitchFamily="-65" charset="-128"/>
                <a:cs typeface="ＭＳ Ｐゴシック" pitchFamily="-65" charset="-128"/>
              </a:rPr>
              <a:t>Balto and Gunnar Kaasen</a:t>
            </a:r>
            <a:r>
              <a:rPr lang="en-US" sz="1300" i="1">
                <a:solidFill>
                  <a:srgbClr val="336699"/>
                </a:solidFill>
                <a:latin typeface="Times New Roman" pitchFamily="-65" charset="0"/>
                <a:ea typeface="ＭＳ Ｐゴシック" pitchFamily="-65" charset="-128"/>
                <a:cs typeface="ＭＳ Ｐゴシック" pitchFamily="-65" charset="-128"/>
              </a:rPr>
              <a:t>.</a:t>
            </a:r>
          </a:p>
        </p:txBody>
      </p:sp>
      <p:sp>
        <p:nvSpPr>
          <p:cNvPr id="181252" name="Rectangle 6"/>
          <p:cNvSpPr>
            <a:spLocks noChangeArrowheads="1"/>
          </p:cNvSpPr>
          <p:nvPr/>
        </p:nvSpPr>
        <p:spPr bwMode="auto">
          <a:xfrm>
            <a:off x="5280025" y="5873750"/>
            <a:ext cx="3097213"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EMIL VON BEHRING</a:t>
            </a:r>
          </a:p>
        </p:txBody>
      </p:sp>
      <p:pic>
        <p:nvPicPr>
          <p:cNvPr id="181253" name="Picture 9" descr="behring_postcard"/>
          <p:cNvPicPr>
            <a:picLocks noChangeAspect="1" noChangeArrowheads="1"/>
          </p:cNvPicPr>
          <p:nvPr/>
        </p:nvPicPr>
        <p:blipFill>
          <a:blip r:embed="rId3"/>
          <a:srcRect/>
          <a:stretch>
            <a:fillRect/>
          </a:stretch>
        </p:blipFill>
        <p:spPr bwMode="auto">
          <a:xfrm>
            <a:off x="5562600" y="1654175"/>
            <a:ext cx="2509838" cy="3549650"/>
          </a:xfrm>
          <a:prstGeom prst="rect">
            <a:avLst/>
          </a:prstGeom>
          <a:noFill/>
          <a:ln w="9525">
            <a:noFill/>
            <a:miter lim="800000"/>
            <a:headEnd/>
            <a:tailEnd/>
          </a:ln>
        </p:spPr>
      </p:pic>
      <p:pic>
        <p:nvPicPr>
          <p:cNvPr id="181254" name="Picture 10" descr="Gunnar_Kaasen_with_Balto"/>
          <p:cNvPicPr>
            <a:picLocks noChangeAspect="1" noChangeArrowheads="1"/>
          </p:cNvPicPr>
          <p:nvPr/>
        </p:nvPicPr>
        <p:blipFill>
          <a:blip r:embed="rId4"/>
          <a:srcRect/>
          <a:stretch>
            <a:fillRect/>
          </a:stretch>
        </p:blipFill>
        <p:spPr bwMode="auto">
          <a:xfrm>
            <a:off x="914400" y="1454150"/>
            <a:ext cx="3036888" cy="3948113"/>
          </a:xfrm>
          <a:prstGeom prst="rect">
            <a:avLst/>
          </a:prstGeom>
          <a:noFill/>
          <a:ln w="9525">
            <a:noFill/>
            <a:miter lim="800000"/>
            <a:headEnd/>
            <a:tailEnd/>
          </a:ln>
        </p:spPr>
      </p:pic>
      <p:sp>
        <p:nvSpPr>
          <p:cNvPr id="181255" name="TextBox 6"/>
          <p:cNvSpPr txBox="1">
            <a:spLocks noChangeArrowheads="1"/>
          </p:cNvSpPr>
          <p:nvPr/>
        </p:nvSpPr>
        <p:spPr bwMode="auto">
          <a:xfrm>
            <a:off x="511175" y="3354388"/>
            <a:ext cx="184150" cy="46196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defRPr/>
            </a:pPr>
            <a:r>
              <a:rPr lang="en-US">
                <a:ea typeface="ＭＳ Ｐゴシック" pitchFamily="-65" charset="-128"/>
                <a:cs typeface="ＭＳ Ｐゴシック" pitchFamily="-65" charset="-128"/>
              </a:rPr>
              <a:t>Anti-Toxins used for treatment of disease</a:t>
            </a:r>
          </a:p>
        </p:txBody>
      </p:sp>
      <p:sp>
        <p:nvSpPr>
          <p:cNvPr id="423939" name="Rectangle 3"/>
          <p:cNvSpPr>
            <a:spLocks noGrp="1" noChangeArrowheads="1"/>
          </p:cNvSpPr>
          <p:nvPr>
            <p:ph type="body" idx="1"/>
          </p:nvPr>
        </p:nvSpPr>
        <p:spPr/>
        <p:txBody>
          <a:bodyPr/>
          <a:lstStyle/>
          <a:p>
            <a:pPr>
              <a:lnSpc>
                <a:spcPct val="90000"/>
              </a:lnSpc>
              <a:buFontTx/>
              <a:buNone/>
              <a:defRPr/>
            </a:pPr>
            <a:endParaRPr lang="en-US">
              <a:ea typeface="ＭＳ Ｐゴシック" pitchFamily="-65" charset="-128"/>
              <a:cs typeface="ＭＳ Ｐゴシック" pitchFamily="-65" charset="-128"/>
            </a:endParaRPr>
          </a:p>
          <a:p>
            <a:pPr>
              <a:lnSpc>
                <a:spcPct val="90000"/>
              </a:lnSpc>
              <a:defRPr/>
            </a:pPr>
            <a:endParaRPr lang="en-US">
              <a:ea typeface="ＭＳ Ｐゴシック" pitchFamily="-65" charset="-128"/>
              <a:cs typeface="ＭＳ Ｐゴシック" pitchFamily="-65" charset="-128"/>
            </a:endParaRPr>
          </a:p>
          <a:p>
            <a:pPr>
              <a:lnSpc>
                <a:spcPct val="90000"/>
              </a:lnSpc>
              <a:buFontTx/>
              <a:buNone/>
              <a:defRPr/>
            </a:pPr>
            <a:endParaRPr lang="en-US">
              <a:ea typeface="ＭＳ Ｐゴシック" pitchFamily="-65" charset="-128"/>
              <a:cs typeface="ＭＳ Ｐゴシック" pitchFamily="-65" charset="-128"/>
            </a:endParaRPr>
          </a:p>
          <a:p>
            <a:pPr>
              <a:lnSpc>
                <a:spcPct val="90000"/>
              </a:lnSpc>
              <a:defRPr/>
            </a:pPr>
            <a:endParaRPr lang="en-US">
              <a:ea typeface="ＭＳ Ｐゴシック" pitchFamily="-65" charset="-128"/>
              <a:cs typeface="ＭＳ Ｐゴシック" pitchFamily="-65" charset="-128"/>
            </a:endParaRPr>
          </a:p>
          <a:p>
            <a:pPr>
              <a:lnSpc>
                <a:spcPct val="90000"/>
              </a:lnSpc>
              <a:defRPr/>
            </a:pPr>
            <a:endParaRPr lang="en-US">
              <a:ea typeface="ＭＳ Ｐゴシック" pitchFamily="-65" charset="-128"/>
              <a:cs typeface="ＭＳ Ｐゴシック" pitchFamily="-65" charset="-128"/>
            </a:endParaRPr>
          </a:p>
          <a:p>
            <a:pPr>
              <a:lnSpc>
                <a:spcPct val="90000"/>
              </a:lnSpc>
              <a:defRPr/>
            </a:pPr>
            <a:endParaRPr lang="en-US" sz="2000">
              <a:ea typeface="ＭＳ Ｐゴシック" pitchFamily="-65" charset="-128"/>
              <a:cs typeface="ＭＳ Ｐゴシック" pitchFamily="-65" charset="-128"/>
            </a:endParaRPr>
          </a:p>
          <a:p>
            <a:pPr>
              <a:lnSpc>
                <a:spcPct val="90000"/>
              </a:lnSpc>
              <a:defRPr/>
            </a:pPr>
            <a:endParaRPr lang="en-US" sz="2000">
              <a:ea typeface="ＭＳ Ｐゴシック" pitchFamily="-65" charset="-128"/>
              <a:cs typeface="ＭＳ Ｐゴシック" pitchFamily="-65" charset="-128"/>
            </a:endParaRPr>
          </a:p>
        </p:txBody>
      </p:sp>
      <p:pic>
        <p:nvPicPr>
          <p:cNvPr id="183300" name="Picture 4"/>
          <p:cNvPicPr>
            <a:picLocks noChangeAspect="1" noChangeArrowheads="1"/>
          </p:cNvPicPr>
          <p:nvPr/>
        </p:nvPicPr>
        <p:blipFill>
          <a:blip r:embed="rId3"/>
          <a:srcRect/>
          <a:stretch>
            <a:fillRect/>
          </a:stretch>
        </p:blipFill>
        <p:spPr bwMode="auto">
          <a:xfrm>
            <a:off x="0" y="1905000"/>
            <a:ext cx="5334000" cy="3513138"/>
          </a:xfrm>
          <a:prstGeom prst="rect">
            <a:avLst/>
          </a:prstGeom>
          <a:noFill/>
          <a:ln w="9525">
            <a:noFill/>
            <a:miter lim="800000"/>
            <a:headEnd/>
            <a:tailEnd/>
          </a:ln>
        </p:spPr>
      </p:pic>
      <p:sp>
        <p:nvSpPr>
          <p:cNvPr id="183301" name="Rectangle 5"/>
          <p:cNvSpPr>
            <a:spLocks noChangeArrowheads="1"/>
          </p:cNvSpPr>
          <p:nvPr/>
        </p:nvSpPr>
        <p:spPr bwMode="auto">
          <a:xfrm>
            <a:off x="5486400" y="2362200"/>
            <a:ext cx="3048000" cy="3013075"/>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Iditaroid Dog race </a:t>
            </a:r>
          </a:p>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commemorates life saving </a:t>
            </a:r>
          </a:p>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delivery </a:t>
            </a:r>
          </a:p>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of anti-toxin for diphtheria</a:t>
            </a:r>
          </a:p>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pic>
        <p:nvPicPr>
          <p:cNvPr id="183302" name="Picture 5"/>
          <p:cNvPicPr>
            <a:picLocks noChangeAspect="1"/>
          </p:cNvPicPr>
          <p:nvPr/>
        </p:nvPicPr>
        <p:blipFill>
          <a:blip r:embed="rId4"/>
          <a:srcRect/>
          <a:stretch>
            <a:fillRect/>
          </a:stretch>
        </p:blipFill>
        <p:spPr bwMode="auto">
          <a:xfrm>
            <a:off x="0" y="2108200"/>
            <a:ext cx="5219700" cy="3302000"/>
          </a:xfrm>
          <a:prstGeom prst="rect">
            <a:avLst/>
          </a:prstGeom>
          <a:noFill/>
          <a:ln w="9525">
            <a:noFill/>
            <a:miter lim="800000"/>
            <a:headEnd/>
            <a:tailEnd/>
          </a:ln>
        </p:spPr>
      </p:pic>
      <p:sp>
        <p:nvSpPr>
          <p:cNvPr id="183303" name="TextBox 6"/>
          <p:cNvSpPr txBox="1">
            <a:spLocks noChangeArrowheads="1"/>
          </p:cNvSpPr>
          <p:nvPr/>
        </p:nvSpPr>
        <p:spPr bwMode="auto">
          <a:xfrm>
            <a:off x="2360613" y="6364288"/>
            <a:ext cx="184150" cy="46196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endParaRPr lang="en-US" sz="2400">
              <a:solidFill>
                <a:srgbClr val="FFFFFF"/>
              </a:solidFill>
              <a:latin typeface="Arial" pitchFamily="-65" charset="0"/>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197635" name="Rectangle 3"/>
          <p:cNvSpPr>
            <a:spLocks noGrp="1" noChangeArrowheads="1"/>
          </p:cNvSpPr>
          <p:nvPr>
            <p:ph type="subTitle" idx="1"/>
          </p:nvPr>
        </p:nvSpPr>
        <p:spPr/>
        <p:txBody>
          <a:bodyPr/>
          <a:lstStyle/>
          <a:p>
            <a:pPr eaLnBrk="1" hangingPunct="1"/>
            <a:endParaRPr lang="en-US"/>
          </a:p>
        </p:txBody>
      </p:sp>
      <p:pic>
        <p:nvPicPr>
          <p:cNvPr id="197636" name="Picture 4" descr="alaskat_1"/>
          <p:cNvPicPr>
            <a:picLocks noChangeAspect="1" noChangeArrowheads="1"/>
          </p:cNvPicPr>
          <p:nvPr/>
        </p:nvPicPr>
        <p:blipFill>
          <a:blip r:embed="rId3"/>
          <a:srcRect/>
          <a:stretch>
            <a:fillRect/>
          </a:stretch>
        </p:blipFill>
        <p:spPr bwMode="auto">
          <a:xfrm>
            <a:off x="-1828800" y="-609600"/>
            <a:ext cx="13106400" cy="1020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685800"/>
            <a:ext cx="7162800" cy="2743200"/>
          </a:xfrm>
        </p:spPr>
        <p:txBody>
          <a:bodyPr/>
          <a:lstStyle/>
          <a:p>
            <a:pPr>
              <a:defRPr/>
            </a:pPr>
            <a:r>
              <a:rPr lang="en-US">
                <a:ea typeface="+mj-ea"/>
                <a:cs typeface="+mj-cs"/>
              </a:rPr>
              <a:t>An important Issue for Bioterrorism is how long Does Immunity last?</a:t>
            </a:r>
            <a:br>
              <a:rPr lang="en-US">
                <a:ea typeface="+mj-ea"/>
                <a:cs typeface="+mj-cs"/>
              </a:rPr>
            </a:br>
            <a:r>
              <a:rPr lang="en-US">
                <a:ea typeface="+mj-ea"/>
                <a:cs typeface="+mj-cs"/>
              </a:rPr>
              <a:t/>
            </a:r>
            <a:br>
              <a:rPr lang="en-US">
                <a:ea typeface="+mj-ea"/>
                <a:cs typeface="+mj-cs"/>
              </a:rPr>
            </a:br>
            <a:r>
              <a:rPr lang="en-US">
                <a:ea typeface="+mj-ea"/>
                <a:cs typeface="+mj-cs"/>
              </a:rPr>
              <a:t/>
            </a:r>
            <a:br>
              <a:rPr lang="en-US">
                <a:ea typeface="+mj-ea"/>
                <a:cs typeface="+mj-cs"/>
              </a:rPr>
            </a:br>
            <a:r>
              <a:rPr lang="en-US">
                <a:ea typeface="+mj-ea"/>
                <a:cs typeface="+mj-cs"/>
              </a:rPr>
              <a:t/>
            </a:r>
            <a:br>
              <a:rPr lang="en-US">
                <a:ea typeface="+mj-ea"/>
                <a:cs typeface="+mj-cs"/>
              </a:rPr>
            </a:br>
            <a:endParaRPr lang="en-US">
              <a:ea typeface="+mj-ea"/>
              <a:cs typeface="+mj-cs"/>
            </a:endParaRPr>
          </a:p>
        </p:txBody>
      </p:sp>
      <p:sp>
        <p:nvSpPr>
          <p:cNvPr id="14339" name="Rectangle 3"/>
          <p:cNvSpPr>
            <a:spLocks noGrp="1" noChangeArrowheads="1"/>
          </p:cNvSpPr>
          <p:nvPr>
            <p:ph type="body" idx="1"/>
          </p:nvPr>
        </p:nvSpPr>
        <p:spPr/>
        <p:txBody>
          <a:bodyPr/>
          <a:lstStyle/>
          <a:p>
            <a:pPr>
              <a:lnSpc>
                <a:spcPct val="90000"/>
              </a:lnSpc>
              <a:defRPr/>
            </a:pPr>
            <a:endParaRPr lang="en-US">
              <a:ea typeface="+mn-ea"/>
              <a:cs typeface="+mn-cs"/>
            </a:endParaRPr>
          </a:p>
          <a:p>
            <a:pPr>
              <a:lnSpc>
                <a:spcPct val="90000"/>
              </a:lnSpc>
              <a:defRPr/>
            </a:pPr>
            <a:endParaRPr lang="en-US">
              <a:ea typeface="+mn-ea"/>
              <a:cs typeface="+mn-cs"/>
            </a:endParaRPr>
          </a:p>
          <a:p>
            <a:pPr>
              <a:lnSpc>
                <a:spcPct val="90000"/>
              </a:lnSpc>
              <a:defRPr/>
            </a:pPr>
            <a:endParaRPr lang="en-US" sz="2000">
              <a:ea typeface="+mn-ea"/>
              <a:cs typeface="+mn-cs"/>
            </a:endParaRPr>
          </a:p>
          <a:p>
            <a:pPr>
              <a:lnSpc>
                <a:spcPct val="90000"/>
              </a:lnSpc>
              <a:defRPr/>
            </a:pPr>
            <a:endParaRPr lang="en-US" sz="2000">
              <a:ea typeface="+mn-ea"/>
              <a:cs typeface="+mn-cs"/>
            </a:endParaRPr>
          </a:p>
        </p:txBody>
      </p:sp>
      <p:pic>
        <p:nvPicPr>
          <p:cNvPr id="185348" name="Picture 4"/>
          <p:cNvPicPr>
            <a:picLocks noChangeAspect="1" noChangeArrowheads="1"/>
          </p:cNvPicPr>
          <p:nvPr/>
        </p:nvPicPr>
        <p:blipFill>
          <a:blip r:embed="rId3"/>
          <a:srcRect/>
          <a:stretch>
            <a:fillRect/>
          </a:stretch>
        </p:blipFill>
        <p:spPr bwMode="auto">
          <a:xfrm>
            <a:off x="1181100" y="2133600"/>
            <a:ext cx="6781800" cy="3941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9426" name="Rectangle 1026"/>
          <p:cNvSpPr>
            <a:spLocks noGrp="1" noChangeArrowheads="1"/>
          </p:cNvSpPr>
          <p:nvPr>
            <p:ph type="ctrTitle"/>
          </p:nvPr>
        </p:nvSpPr>
        <p:spPr>
          <a:xfrm>
            <a:off x="685800" y="2286000"/>
            <a:ext cx="7772400" cy="1143000"/>
          </a:xfrm>
        </p:spPr>
        <p:txBody>
          <a:bodyPr/>
          <a:lstStyle/>
          <a:p>
            <a:pPr eaLnBrk="1" hangingPunct="1">
              <a:defRPr/>
            </a:pPr>
            <a:endParaRPr lang="en-US">
              <a:ea typeface="ＭＳ Ｐゴシック" pitchFamily="-112" charset="-128"/>
              <a:cs typeface="ＭＳ Ｐゴシック" pitchFamily="-112" charset="-128"/>
            </a:endParaRPr>
          </a:p>
        </p:txBody>
      </p:sp>
      <p:sp>
        <p:nvSpPr>
          <p:cNvPr id="359427" name="Rectangle 1027"/>
          <p:cNvSpPr>
            <a:spLocks noGrp="1" noChangeArrowheads="1"/>
          </p:cNvSpPr>
          <p:nvPr>
            <p:ph type="subTitle" idx="1"/>
          </p:nvPr>
        </p:nvSpPr>
        <p:spPr>
          <a:xfrm>
            <a:off x="1143000" y="4343400"/>
            <a:ext cx="4572000" cy="1752600"/>
          </a:xfrm>
        </p:spPr>
        <p:txBody>
          <a:bodyPr/>
          <a:lstStyle/>
          <a:p>
            <a:pPr eaLnBrk="1" hangingPunct="1">
              <a:defRPr/>
            </a:pPr>
            <a:r>
              <a:rPr lang="en-US">
                <a:ea typeface="ＭＳ Ｐゴシック" pitchFamily="-112" charset="-128"/>
                <a:cs typeface="ＭＳ Ｐゴシック" pitchFamily="-112" charset="-128"/>
              </a:rPr>
              <a:t>CroFab</a:t>
            </a:r>
          </a:p>
          <a:p>
            <a:pPr eaLnBrk="1" hangingPunct="1">
              <a:defRPr/>
            </a:pPr>
            <a:r>
              <a:rPr lang="en-US">
                <a:ea typeface="ＭＳ Ｐゴシック" pitchFamily="-112" charset="-128"/>
                <a:cs typeface="ＭＳ Ｐゴシック" pitchFamily="-112" charset="-128"/>
              </a:rPr>
              <a:t>Anti-venin</a:t>
            </a:r>
          </a:p>
        </p:txBody>
      </p:sp>
      <p:pic>
        <p:nvPicPr>
          <p:cNvPr id="187396" name="Picture 1028" descr="ver-sb-helicoptersm"/>
          <p:cNvPicPr>
            <a:picLocks noChangeAspect="1" noChangeArrowheads="1"/>
          </p:cNvPicPr>
          <p:nvPr/>
        </p:nvPicPr>
        <p:blipFill>
          <a:blip r:embed="rId3"/>
          <a:srcRect/>
          <a:stretch>
            <a:fillRect/>
          </a:stretch>
        </p:blipFill>
        <p:spPr bwMode="auto">
          <a:xfrm>
            <a:off x="685800" y="914400"/>
            <a:ext cx="3429000" cy="3292475"/>
          </a:xfrm>
          <a:prstGeom prst="rect">
            <a:avLst/>
          </a:prstGeom>
          <a:noFill/>
          <a:ln w="9525">
            <a:noFill/>
            <a:miter lim="800000"/>
            <a:headEnd/>
            <a:tailEnd/>
          </a:ln>
        </p:spPr>
      </p:pic>
      <p:pic>
        <p:nvPicPr>
          <p:cNvPr id="187397" name="Picture 1029" descr="ver-sb-patient"/>
          <p:cNvPicPr>
            <a:picLocks noChangeAspect="1" noChangeArrowheads="1"/>
          </p:cNvPicPr>
          <p:nvPr/>
        </p:nvPicPr>
        <p:blipFill>
          <a:blip r:embed="rId4"/>
          <a:srcRect/>
          <a:stretch>
            <a:fillRect/>
          </a:stretch>
        </p:blipFill>
        <p:spPr bwMode="auto">
          <a:xfrm>
            <a:off x="4800600" y="762000"/>
            <a:ext cx="2781300" cy="2222500"/>
          </a:xfrm>
          <a:prstGeom prst="rect">
            <a:avLst/>
          </a:prstGeom>
          <a:noFill/>
          <a:ln w="9525">
            <a:noFill/>
            <a:miter lim="800000"/>
            <a:headEnd/>
            <a:tailEnd/>
          </a:ln>
        </p:spPr>
      </p:pic>
      <p:pic>
        <p:nvPicPr>
          <p:cNvPr id="187398" name="Picture 1030" descr="ver-three-sm"/>
          <p:cNvPicPr>
            <a:picLocks noChangeAspect="1" noChangeArrowheads="1"/>
          </p:cNvPicPr>
          <p:nvPr/>
        </p:nvPicPr>
        <p:blipFill>
          <a:blip r:embed="rId5"/>
          <a:srcRect/>
          <a:stretch>
            <a:fillRect/>
          </a:stretch>
        </p:blipFill>
        <p:spPr bwMode="auto">
          <a:xfrm>
            <a:off x="5943600" y="3733800"/>
            <a:ext cx="2755900" cy="2222500"/>
          </a:xfrm>
          <a:prstGeom prst="rect">
            <a:avLst/>
          </a:prstGeom>
          <a:noFill/>
          <a:ln w="9525">
            <a:noFill/>
            <a:miter lim="800000"/>
            <a:headEnd/>
            <a:tailEnd/>
          </a:ln>
        </p:spPr>
      </p:pic>
      <p:sp>
        <p:nvSpPr>
          <p:cNvPr id="187399" name="Rectangle 1031"/>
          <p:cNvSpPr>
            <a:spLocks noChangeArrowheads="1"/>
          </p:cNvSpPr>
          <p:nvPr/>
        </p:nvSpPr>
        <p:spPr bwMode="auto">
          <a:xfrm>
            <a:off x="3514725" y="60325"/>
            <a:ext cx="1936750"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FFFFFF"/>
                </a:solidFill>
                <a:latin typeface="Arial" pitchFamily="-65" charset="0"/>
                <a:ea typeface="ＭＳ Ｐゴシック" pitchFamily="-65" charset="-128"/>
                <a:cs typeface="ＭＳ Ｐゴシック" pitchFamily="-65" charset="-128"/>
              </a:rPr>
              <a:t>Animal Planet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0"/>
            <a:ext cx="8229600" cy="1143000"/>
          </a:xfrm>
        </p:spPr>
        <p:txBody>
          <a:bodyPr/>
          <a:lstStyle/>
          <a:p>
            <a:pPr eaLnBrk="1" hangingPunct="1"/>
            <a:r>
              <a:rPr lang="en-US" dirty="0"/>
              <a:t>Animal Planet Doc</a:t>
            </a:r>
          </a:p>
        </p:txBody>
      </p:sp>
      <p:sp>
        <p:nvSpPr>
          <p:cNvPr id="189443" name="Rectangle 3"/>
          <p:cNvSpPr>
            <a:spLocks noGrp="1" noChangeArrowheads="1"/>
          </p:cNvSpPr>
          <p:nvPr>
            <p:ph type="body" idx="1"/>
          </p:nvPr>
        </p:nvSpPr>
        <p:spPr>
          <a:xfrm>
            <a:off x="723900" y="345143"/>
            <a:ext cx="8153400" cy="4114800"/>
          </a:xfrm>
        </p:spPr>
        <p:txBody>
          <a:bodyPr/>
          <a:lstStyle/>
          <a:p>
            <a:pPr eaLnBrk="1" hangingPunct="1">
              <a:buFontTx/>
              <a:buNone/>
            </a:pPr>
            <a:endParaRPr lang="en-US" dirty="0"/>
          </a:p>
          <a:p>
            <a:pPr eaLnBrk="1" hangingPunct="1"/>
            <a:r>
              <a:rPr lang="en-US" dirty="0"/>
              <a:t>Speed is essential</a:t>
            </a:r>
          </a:p>
          <a:p>
            <a:pPr eaLnBrk="1" hangingPunct="1"/>
            <a:r>
              <a:rPr lang="en-US" dirty="0"/>
              <a:t>Passive Immunization</a:t>
            </a:r>
          </a:p>
          <a:p>
            <a:pPr eaLnBrk="1" hangingPunct="1"/>
            <a:r>
              <a:rPr lang="en-US" dirty="0"/>
              <a:t>Need to act as quickly as possible before venoms can act</a:t>
            </a:r>
          </a:p>
          <a:p>
            <a:pPr eaLnBrk="1" hangingPunct="1"/>
            <a:r>
              <a:rPr lang="en-US" dirty="0"/>
              <a:t>Venoms are complex mixtures of proteins</a:t>
            </a:r>
          </a:p>
          <a:p>
            <a:pPr eaLnBrk="1" hangingPunct="1"/>
            <a:endParaRPr lang="en-US" dirty="0"/>
          </a:p>
          <a:p>
            <a:pPr eaLnBrk="1" hangingPunct="1"/>
            <a:endParaRPr lang="en-US" dirty="0"/>
          </a:p>
          <a:p>
            <a:pPr eaLnBrk="1" hangingPunct="1"/>
            <a:endParaRPr lang="en-US" dirty="0"/>
          </a:p>
        </p:txBody>
      </p:sp>
      <p:pic>
        <p:nvPicPr>
          <p:cNvPr id="189444" name="Picture 4"/>
          <p:cNvPicPr>
            <a:picLocks noChangeAspect="1" noChangeArrowheads="1"/>
          </p:cNvPicPr>
          <p:nvPr/>
        </p:nvPicPr>
        <p:blipFill>
          <a:blip r:embed="rId3"/>
          <a:srcRect/>
          <a:stretch>
            <a:fillRect/>
          </a:stretch>
        </p:blipFill>
        <p:spPr bwMode="auto">
          <a:xfrm>
            <a:off x="1295400" y="3733800"/>
            <a:ext cx="2971800" cy="2852738"/>
          </a:xfrm>
          <a:prstGeom prst="rect">
            <a:avLst/>
          </a:prstGeom>
          <a:noFill/>
          <a:ln w="9525">
            <a:noFill/>
            <a:miter lim="800000"/>
            <a:headEnd/>
            <a:tailEnd/>
          </a:ln>
        </p:spPr>
      </p:pic>
      <p:pic>
        <p:nvPicPr>
          <p:cNvPr id="189445" name="Picture 5"/>
          <p:cNvPicPr>
            <a:picLocks noChangeAspect="1" noChangeArrowheads="1"/>
          </p:cNvPicPr>
          <p:nvPr/>
        </p:nvPicPr>
        <p:blipFill>
          <a:blip r:embed="rId4"/>
          <a:srcRect/>
          <a:stretch>
            <a:fillRect/>
          </a:stretch>
        </p:blipFill>
        <p:spPr bwMode="auto">
          <a:xfrm>
            <a:off x="4800600" y="3733800"/>
            <a:ext cx="3543300" cy="283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838200" y="533400"/>
            <a:ext cx="6858000" cy="601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191491" name="Rectangle 3"/>
          <p:cNvSpPr>
            <a:spLocks noGrp="1" noChangeArrowheads="1"/>
          </p:cNvSpPr>
          <p:nvPr>
            <p:ph type="subTitle" idx="1"/>
          </p:nvPr>
        </p:nvSpPr>
        <p:spPr/>
        <p:txBody>
          <a:bodyPr/>
          <a:lstStyle/>
          <a:p>
            <a:pPr eaLnBrk="1" hangingPunct="1"/>
            <a:endParaRPr lang="en-US"/>
          </a:p>
        </p:txBody>
      </p:sp>
      <p:pic>
        <p:nvPicPr>
          <p:cNvPr id="191492" name="Picture 4" descr="Snake+Bites+Face-A"/>
          <p:cNvPicPr>
            <a:picLocks noChangeAspect="1" noChangeArrowheads="1"/>
          </p:cNvPicPr>
          <p:nvPr/>
        </p:nvPicPr>
        <p:blipFill>
          <a:blip r:embed="rId3"/>
          <a:srcRect/>
          <a:stretch>
            <a:fillRect/>
          </a:stretch>
        </p:blipFill>
        <p:spPr bwMode="auto">
          <a:xfrm>
            <a:off x="952500" y="293688"/>
            <a:ext cx="7810500" cy="536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193539" name="Rectangle 3"/>
          <p:cNvSpPr>
            <a:spLocks noGrp="1" noChangeArrowheads="1"/>
          </p:cNvSpPr>
          <p:nvPr>
            <p:ph type="subTitle" idx="1"/>
          </p:nvPr>
        </p:nvSpPr>
        <p:spPr/>
        <p:txBody>
          <a:bodyPr/>
          <a:lstStyle/>
          <a:p>
            <a:pPr eaLnBrk="1" hangingPunct="1"/>
            <a:endParaRPr lang="en-US"/>
          </a:p>
        </p:txBody>
      </p:sp>
      <p:pic>
        <p:nvPicPr>
          <p:cNvPr id="193540" name="Picture 4" descr="JGF_snake"/>
          <p:cNvPicPr>
            <a:picLocks noChangeAspect="1" noChangeArrowheads="1"/>
          </p:cNvPicPr>
          <p:nvPr/>
        </p:nvPicPr>
        <p:blipFill>
          <a:blip r:embed="rId3"/>
          <a:srcRect/>
          <a:stretch>
            <a:fillRect/>
          </a:stretch>
        </p:blipFill>
        <p:spPr bwMode="auto">
          <a:xfrm>
            <a:off x="-777875" y="-457200"/>
            <a:ext cx="10701338" cy="7773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57200"/>
            <a:ext cx="8686800" cy="1143000"/>
          </a:xfrm>
        </p:spPr>
        <p:txBody>
          <a:bodyPr/>
          <a:lstStyle/>
          <a:p>
            <a:pPr>
              <a:defRPr/>
            </a:pPr>
            <a:r>
              <a:rPr lang="en-US">
                <a:effectLst>
                  <a:outerShdw blurRad="38100" dist="38100" dir="2700000" algn="tl">
                    <a:srgbClr val="DDDDDD"/>
                  </a:outerShdw>
                </a:effectLst>
                <a:ea typeface="+mj-ea"/>
                <a:cs typeface="+mj-cs"/>
              </a:rPr>
              <a:t>A treatment for rattlesnake Bites is a Passive immunization with Anti-venom</a:t>
            </a:r>
            <a:br>
              <a:rPr lang="en-US">
                <a:effectLst>
                  <a:outerShdw blurRad="38100" dist="38100" dir="2700000" algn="tl">
                    <a:srgbClr val="DDDDDD"/>
                  </a:outerShdw>
                </a:effectLst>
                <a:ea typeface="+mj-ea"/>
                <a:cs typeface="+mj-cs"/>
              </a:rPr>
            </a:br>
            <a:r>
              <a:rPr lang="en-US">
                <a:effectLst>
                  <a:outerShdw blurRad="38100" dist="38100" dir="2700000" algn="tl">
                    <a:srgbClr val="DDDDDD"/>
                  </a:outerShdw>
                </a:effectLst>
                <a:ea typeface="+mj-ea"/>
                <a:cs typeface="+mj-cs"/>
              </a:rPr>
              <a:t>typically a polyclonal serum made in horse</a:t>
            </a:r>
          </a:p>
        </p:txBody>
      </p:sp>
      <p:pic>
        <p:nvPicPr>
          <p:cNvPr id="195587" name="Picture 3"/>
          <p:cNvPicPr>
            <a:picLocks noChangeAspect="1" noChangeArrowheads="1"/>
          </p:cNvPicPr>
          <p:nvPr/>
        </p:nvPicPr>
        <p:blipFill>
          <a:blip r:embed="rId4"/>
          <a:srcRect/>
          <a:stretch>
            <a:fillRect/>
          </a:stretch>
        </p:blipFill>
        <p:spPr bwMode="auto">
          <a:xfrm>
            <a:off x="762000" y="2535238"/>
            <a:ext cx="3581400" cy="3408362"/>
          </a:xfrm>
          <a:prstGeom prst="rect">
            <a:avLst/>
          </a:prstGeom>
          <a:noFill/>
          <a:ln w="9525">
            <a:noFill/>
            <a:miter lim="800000"/>
            <a:headEnd/>
            <a:tailEnd/>
          </a:ln>
        </p:spPr>
      </p:pic>
      <p:pic>
        <p:nvPicPr>
          <p:cNvPr id="195588" name="Picture 4"/>
          <p:cNvPicPr>
            <a:picLocks noChangeAspect="1" noChangeArrowheads="1"/>
          </p:cNvPicPr>
          <p:nvPr/>
        </p:nvPicPr>
        <p:blipFill>
          <a:blip r:embed="rId5"/>
          <a:srcRect/>
          <a:stretch>
            <a:fillRect/>
          </a:stretch>
        </p:blipFill>
        <p:spPr bwMode="auto">
          <a:xfrm>
            <a:off x="4800600" y="2133600"/>
            <a:ext cx="2998788" cy="4114800"/>
          </a:xfrm>
          <a:prstGeom prst="rect">
            <a:avLst/>
          </a:prstGeom>
          <a:noFill/>
          <a:ln w="9525">
            <a:noFill/>
            <a:miter lim="800000"/>
            <a:headEnd/>
            <a:tailEnd/>
          </a:ln>
        </p:spPr>
      </p:pic>
      <p:sp>
        <p:nvSpPr>
          <p:cNvPr id="195589" name="Rectangle 5"/>
          <p:cNvSpPr>
            <a:spLocks noChangeArrowheads="1"/>
          </p:cNvSpPr>
          <p:nvPr/>
        </p:nvSpPr>
        <p:spPr bwMode="auto">
          <a:xfrm>
            <a:off x="2473325" y="6118225"/>
            <a:ext cx="4772025"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Times" pitchFamily="-65" charset="0"/>
                <a:ea typeface="ＭＳ Ｐゴシック" pitchFamily="-65" charset="-128"/>
                <a:cs typeface="ＭＳ Ｐゴシック" pitchFamily="-65" charset="-128"/>
              </a:rPr>
              <a:t>What problems might you anticipate?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65" charset="-128"/>
              <a:cs typeface="ＭＳ Ｐゴシック" pitchFamily="-65" charset="-128"/>
            </a:endParaRPr>
          </a:p>
        </p:txBody>
      </p:sp>
      <p:sp>
        <p:nvSpPr>
          <p:cNvPr id="110595" name="Rectangle 3"/>
          <p:cNvSpPr>
            <a:spLocks noGrp="1" noChangeArrowheads="1"/>
          </p:cNvSpPr>
          <p:nvPr>
            <p:ph type="subTitle" idx="1"/>
          </p:nvPr>
        </p:nvSpPr>
        <p:spPr/>
        <p:txBody>
          <a:bodyPr/>
          <a:lstStyle/>
          <a:p>
            <a:pPr eaLnBrk="1" hangingPunct="1"/>
            <a:endParaRPr lang="en-US">
              <a:ea typeface="ＭＳ Ｐゴシック" pitchFamily="-65" charset="-128"/>
              <a:cs typeface="ＭＳ Ｐゴシック" pitchFamily="-65" charset="-128"/>
            </a:endParaRPr>
          </a:p>
        </p:txBody>
      </p:sp>
      <p:pic>
        <p:nvPicPr>
          <p:cNvPr id="110596" name="Picture 4" descr="chimera 2"/>
          <p:cNvPicPr>
            <a:picLocks noChangeAspect="1" noChangeArrowheads="1"/>
          </p:cNvPicPr>
          <p:nvPr/>
        </p:nvPicPr>
        <p:blipFill>
          <a:blip r:embed="rId3"/>
          <a:srcRect/>
          <a:stretch>
            <a:fillRect/>
          </a:stretch>
        </p:blipFill>
        <p:spPr bwMode="auto">
          <a:xfrm>
            <a:off x="990600" y="838200"/>
            <a:ext cx="7696200" cy="5507038"/>
          </a:xfrm>
          <a:prstGeom prst="rect">
            <a:avLst/>
          </a:prstGeom>
          <a:noFill/>
          <a:ln w="9525">
            <a:noFill/>
            <a:miter lim="800000"/>
            <a:headEnd/>
            <a:tailEnd/>
          </a:ln>
        </p:spPr>
      </p:pic>
      <p:sp>
        <p:nvSpPr>
          <p:cNvPr id="110597" name="Rectangle 5"/>
          <p:cNvSpPr>
            <a:spLocks noChangeArrowheads="1"/>
          </p:cNvSpPr>
          <p:nvPr/>
        </p:nvSpPr>
        <p:spPr bwMode="auto">
          <a:xfrm>
            <a:off x="3863975" y="346075"/>
            <a:ext cx="1489075"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65" charset="0"/>
                <a:ea typeface="ＭＳ Ｐゴシック" pitchFamily="-65" charset="-128"/>
                <a:cs typeface="ＭＳ Ｐゴシック" pitchFamily="-65" charset="-128"/>
              </a:rPr>
              <a:t>Chimeras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ctrTitle"/>
          </p:nvPr>
        </p:nvSpPr>
        <p:spPr>
          <a:xfrm>
            <a:off x="685800" y="2286000"/>
            <a:ext cx="7772400" cy="1143000"/>
          </a:xfrm>
        </p:spPr>
        <p:txBody>
          <a:bodyPr/>
          <a:lstStyle/>
          <a:p>
            <a:pPr eaLnBrk="1" hangingPunct="1">
              <a:defRPr/>
            </a:pPr>
            <a:r>
              <a:rPr lang="en-US"/>
              <a:t>Cow slide</a:t>
            </a:r>
          </a:p>
        </p:txBody>
      </p:sp>
      <p:sp>
        <p:nvSpPr>
          <p:cNvPr id="154627" name="Rectangle 3"/>
          <p:cNvSpPr>
            <a:spLocks noGrp="1" noChangeArrowheads="1"/>
          </p:cNvSpPr>
          <p:nvPr>
            <p:ph type="subTitle" idx="1"/>
          </p:nvPr>
        </p:nvSpPr>
        <p:spPr/>
        <p:txBody>
          <a:bodyPr/>
          <a:lstStyle/>
          <a:p>
            <a:pPr eaLnBrk="1" hangingPunct="1">
              <a:defRPr/>
            </a:pPr>
            <a:endParaRPr lang="en-US"/>
          </a:p>
        </p:txBody>
      </p:sp>
      <p:pic>
        <p:nvPicPr>
          <p:cNvPr id="112644" name="Picture 4"/>
          <p:cNvPicPr>
            <a:picLocks noChangeAspect="1" noChangeArrowheads="1"/>
          </p:cNvPicPr>
          <p:nvPr/>
        </p:nvPicPr>
        <p:blipFill>
          <a:blip r:embed="rId3"/>
          <a:srcRect/>
          <a:stretch>
            <a:fillRect/>
          </a:stretch>
        </p:blipFill>
        <p:spPr bwMode="auto">
          <a:xfrm>
            <a:off x="0" y="-304800"/>
            <a:ext cx="7620000" cy="5715000"/>
          </a:xfrm>
          <a:prstGeom prst="rect">
            <a:avLst/>
          </a:prstGeom>
          <a:noFill/>
          <a:ln w="9525">
            <a:noFill/>
            <a:miter lim="800000"/>
            <a:headEnd/>
            <a:tailEnd/>
          </a:ln>
        </p:spPr>
      </p:pic>
      <p:sp>
        <p:nvSpPr>
          <p:cNvPr id="112645" name="Rectangle 5"/>
          <p:cNvSpPr>
            <a:spLocks noChangeArrowheads="1"/>
          </p:cNvSpPr>
          <p:nvPr/>
        </p:nvSpPr>
        <p:spPr bwMode="auto">
          <a:xfrm>
            <a:off x="2593975" y="5800725"/>
            <a:ext cx="6056313"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65" charset="0"/>
                <a:ea typeface="ＭＳ Ｐゴシック" pitchFamily="-65" charset="-128"/>
                <a:cs typeface="ＭＳ Ｐゴシック" pitchFamily="-65" charset="-128"/>
              </a:rPr>
              <a:t>Self Tolerance is learned</a:t>
            </a:r>
            <a:r>
              <a:rPr lang="en-US" sz="2400">
                <a:solidFill>
                  <a:srgbClr val="000000"/>
                </a:solidFill>
                <a:latin typeface="ヒラギノ角ゴ Pro W3" pitchFamily="-65" charset="-128"/>
                <a:ea typeface="ＭＳ Ｐゴシック" pitchFamily="-65" charset="-128"/>
                <a:cs typeface="ＭＳ Ｐゴシック" pitchFamily="-65" charset="-128"/>
              </a:rPr>
              <a:t>:</a:t>
            </a:r>
            <a:r>
              <a:rPr lang="en-US" sz="2400">
                <a:solidFill>
                  <a:srgbClr val="000000"/>
                </a:solidFill>
                <a:latin typeface="Arial" pitchFamily="-65" charset="0"/>
                <a:ea typeface="ＭＳ Ｐゴシック" pitchFamily="-65" charset="-128"/>
                <a:cs typeface="ＭＳ Ｐゴシック" pitchFamily="-65" charset="-128"/>
              </a:rPr>
              <a:t> lesson from cows</a:t>
            </a:r>
          </a:p>
        </p:txBody>
      </p:sp>
      <p:pic>
        <p:nvPicPr>
          <p:cNvPr id="112646" name="Picture 7"/>
          <p:cNvPicPr>
            <a:picLocks noChangeAspect="1"/>
          </p:cNvPicPr>
          <p:nvPr/>
        </p:nvPicPr>
        <p:blipFill>
          <a:blip r:embed="rId4"/>
          <a:srcRect/>
          <a:stretch>
            <a:fillRect/>
          </a:stretch>
        </p:blipFill>
        <p:spPr bwMode="auto">
          <a:xfrm>
            <a:off x="990600" y="685800"/>
            <a:ext cx="6934200" cy="513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p:txBody>
          <a:bodyPr/>
          <a:lstStyle/>
          <a:p>
            <a:pPr eaLnBrk="1" hangingPunct="1"/>
            <a:endParaRPr lang="en-US">
              <a:ea typeface="ＭＳ Ｐゴシック" pitchFamily="-65" charset="-128"/>
              <a:cs typeface="ＭＳ Ｐゴシック" pitchFamily="-65" charset="-128"/>
            </a:endParaRPr>
          </a:p>
        </p:txBody>
      </p:sp>
      <p:pic>
        <p:nvPicPr>
          <p:cNvPr id="114691" name="Picture 3" descr="SCANbookcover"/>
          <p:cNvPicPr>
            <a:picLocks noChangeAspect="1" noChangeArrowheads="1"/>
          </p:cNvPicPr>
          <p:nvPr/>
        </p:nvPicPr>
        <p:blipFill>
          <a:blip r:embed="rId3"/>
          <a:srcRect/>
          <a:stretch>
            <a:fillRect/>
          </a:stretch>
        </p:blipFill>
        <p:spPr bwMode="auto">
          <a:xfrm>
            <a:off x="1066800" y="304800"/>
            <a:ext cx="3705225" cy="5410200"/>
          </a:xfrm>
          <a:prstGeom prst="rect">
            <a:avLst/>
          </a:prstGeom>
          <a:noFill/>
          <a:ln w="9525">
            <a:noFill/>
            <a:miter lim="800000"/>
            <a:headEnd/>
            <a:tailEnd/>
          </a:ln>
        </p:spPr>
      </p:pic>
      <p:sp>
        <p:nvSpPr>
          <p:cNvPr id="75780" name="Rectangle 4"/>
          <p:cNvSpPr>
            <a:spLocks noGrp="1" noChangeArrowheads="1"/>
          </p:cNvSpPr>
          <p:nvPr>
            <p:ph type="title"/>
          </p:nvPr>
        </p:nvSpPr>
        <p:spPr>
          <a:xfrm>
            <a:off x="5334000" y="1905000"/>
            <a:ext cx="3124200" cy="1143000"/>
          </a:xfrm>
        </p:spPr>
        <p:txBody>
          <a:bodyPr/>
          <a:lstStyle/>
          <a:p>
            <a:pPr>
              <a:defRPr/>
            </a:pPr>
            <a:r>
              <a:rPr lang="en-US" sz="3000">
                <a:solidFill>
                  <a:schemeClr val="tx1"/>
                </a:solidFill>
                <a:effectLst>
                  <a:outerShdw blurRad="38100" dist="38100" dir="2700000" algn="tl">
                    <a:srgbClr val="FFFFFF"/>
                  </a:outerShdw>
                </a:effectLst>
                <a:ea typeface="+mj-ea"/>
                <a:cs typeface="+mj-cs"/>
              </a:rPr>
              <a:t>Is there a “logic”to the immune system design?</a:t>
            </a:r>
            <a:br>
              <a:rPr lang="en-US" sz="3000">
                <a:solidFill>
                  <a:schemeClr val="tx1"/>
                </a:solidFill>
                <a:effectLst>
                  <a:outerShdw blurRad="38100" dist="38100" dir="2700000" algn="tl">
                    <a:srgbClr val="FFFFFF"/>
                  </a:outerShdw>
                </a:effectLst>
                <a:ea typeface="+mj-ea"/>
                <a:cs typeface="+mj-cs"/>
              </a:rPr>
            </a:br>
            <a:r>
              <a:rPr lang="en-US" sz="3000">
                <a:solidFill>
                  <a:schemeClr val="tx1"/>
                </a:solidFill>
                <a:effectLst>
                  <a:outerShdw blurRad="38100" dist="38100" dir="2700000" algn="tl">
                    <a:srgbClr val="FFFFFF"/>
                  </a:outerShdw>
                </a:effectLst>
                <a:ea typeface="+mj-ea"/>
                <a:cs typeface="+mj-cs"/>
              </a:rPr>
              <a:t>It is a custom job!</a:t>
            </a:r>
            <a:endParaRPr lang="en-US" sz="1400">
              <a:solidFill>
                <a:schemeClr val="tx1"/>
              </a:solidFill>
              <a:latin typeface="Times" pitchFamily="-111"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685800" y="2286000"/>
            <a:ext cx="7772400" cy="1143000"/>
          </a:xfrm>
        </p:spPr>
        <p:txBody>
          <a:bodyPr/>
          <a:lstStyle/>
          <a:p>
            <a:pPr eaLnBrk="1" hangingPunct="1">
              <a:defRPr/>
            </a:pPr>
            <a:endParaRPr lang="en-US"/>
          </a:p>
        </p:txBody>
      </p:sp>
      <p:pic>
        <p:nvPicPr>
          <p:cNvPr id="116739" name="Picture 3" descr="einstein"/>
          <p:cNvPicPr>
            <a:picLocks noChangeAspect="1" noChangeArrowheads="1"/>
          </p:cNvPicPr>
          <p:nvPr/>
        </p:nvPicPr>
        <p:blipFill>
          <a:blip r:embed="rId3"/>
          <a:srcRect/>
          <a:stretch>
            <a:fillRect/>
          </a:stretch>
        </p:blipFill>
        <p:spPr bwMode="auto">
          <a:xfrm>
            <a:off x="-38100" y="-28575"/>
            <a:ext cx="9182100" cy="6886575"/>
          </a:xfrm>
          <a:prstGeom prst="rect">
            <a:avLst/>
          </a:prstGeom>
          <a:noFill/>
          <a:ln w="9525">
            <a:noFill/>
            <a:miter lim="800000"/>
            <a:headEnd/>
            <a:tailEnd/>
          </a:ln>
        </p:spPr>
      </p:pic>
      <p:sp>
        <p:nvSpPr>
          <p:cNvPr id="310276" name="Rectangle 4"/>
          <p:cNvSpPr>
            <a:spLocks noGrp="1" noChangeArrowheads="1"/>
          </p:cNvSpPr>
          <p:nvPr>
            <p:ph type="subTitle" idx="1"/>
          </p:nvPr>
        </p:nvSpPr>
        <p:spPr>
          <a:xfrm>
            <a:off x="0" y="5981700"/>
            <a:ext cx="6400800" cy="1752600"/>
          </a:xfrm>
        </p:spPr>
        <p:txBody>
          <a:bodyPr/>
          <a:lstStyle/>
          <a:p>
            <a:pPr algn="l">
              <a:spcBef>
                <a:spcPct val="0"/>
              </a:spcBef>
              <a:defRPr/>
            </a:pPr>
            <a:r>
              <a:rPr lang="en-US" dirty="0"/>
              <a:t>Immunology quote from Einstein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ck template">
  <a:themeElements>
    <a:clrScheme name="black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ck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ck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ck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ck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ck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ck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ck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ck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ick's slide template">
  <a:themeElements>
    <a:clrScheme name="Rick's slid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Rick's slide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ck's slid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ick's slid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ick's slid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ick's slid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ick's slid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ick's slid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ick's slid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ck template">
  <a:themeElements>
    <a:clrScheme name="black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ck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96" charset="-128"/>
            <a:cs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96" charset="-128"/>
            <a:cs typeface="ＭＳ Ｐゴシック" pitchFamily="-96" charset="-128"/>
          </a:defRPr>
        </a:defPPr>
      </a:lstStyle>
    </a:lnDef>
  </a:objectDefaults>
  <a:extraClrSchemeLst>
    <a:extraClrScheme>
      <a:clrScheme name="black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ck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ck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ck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ck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ck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ck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96" charset="-128"/>
            <a:cs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96" charset="-128"/>
            <a:cs typeface="ＭＳ Ｐゴシック" pitchFamily="-96"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ck's slid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ck's slid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TotalTime>
  <Words>1218</Words>
  <Application>Microsoft Macintosh PowerPoint</Application>
  <PresentationFormat>On-screen Show (4:3)</PresentationFormat>
  <Paragraphs>155</Paragraphs>
  <Slides>52</Slides>
  <Notes>45</Notes>
  <HiddenSlides>0</HiddenSlides>
  <MMClips>0</MMClips>
  <ScaleCrop>false</ScaleCrop>
  <HeadingPairs>
    <vt:vector size="6" baseType="variant">
      <vt:variant>
        <vt:lpstr>Design Template</vt:lpstr>
      </vt:variant>
      <vt:variant>
        <vt:i4>11</vt:i4>
      </vt:variant>
      <vt:variant>
        <vt:lpstr>Embedded OLE Servers</vt:lpstr>
      </vt:variant>
      <vt:variant>
        <vt:i4>1</vt:i4>
      </vt:variant>
      <vt:variant>
        <vt:lpstr>Slide Titles</vt:lpstr>
      </vt:variant>
      <vt:variant>
        <vt:i4>52</vt:i4>
      </vt:variant>
    </vt:vector>
  </HeadingPairs>
  <TitlesOfParts>
    <vt:vector size="64" baseType="lpstr">
      <vt:lpstr>black template</vt:lpstr>
      <vt:lpstr>Blank Presentation</vt:lpstr>
      <vt:lpstr>1_Office Theme</vt:lpstr>
      <vt:lpstr>Blank</vt:lpstr>
      <vt:lpstr>Default Design</vt:lpstr>
      <vt:lpstr>2_black template</vt:lpstr>
      <vt:lpstr>2_Blank Presentation</vt:lpstr>
      <vt:lpstr>2_Blank</vt:lpstr>
      <vt:lpstr>7_Blank Presentation</vt:lpstr>
      <vt:lpstr>1_Blank</vt:lpstr>
      <vt:lpstr>Rick's slide template</vt:lpstr>
      <vt:lpstr>Document</vt:lpstr>
      <vt:lpstr>Slide 1</vt:lpstr>
      <vt:lpstr>Immune System</vt:lpstr>
      <vt:lpstr>Nobel Prize in Immunology</vt:lpstr>
      <vt:lpstr>Figure 1-11</vt:lpstr>
      <vt:lpstr>Slide 5</vt:lpstr>
      <vt:lpstr>Slide 6</vt:lpstr>
      <vt:lpstr>Cow slide</vt:lpstr>
      <vt:lpstr>Is there a “logic”to the immune system design? It is a custom job!</vt:lpstr>
      <vt:lpstr>Slide 9</vt:lpstr>
      <vt:lpstr>Slide 10</vt:lpstr>
      <vt:lpstr>Slide 11</vt:lpstr>
      <vt:lpstr> "It takes all the running you can do, to keep in the same place."  </vt:lpstr>
      <vt:lpstr>Hannibal</vt:lpstr>
      <vt:lpstr>Slide 14</vt:lpstr>
      <vt:lpstr>Gene rearrangement-the alteration of DNA-the the blueprint of life- was the solution!</vt:lpstr>
      <vt:lpstr>Slide 16</vt:lpstr>
      <vt:lpstr>Slide 17</vt:lpstr>
      <vt:lpstr>Slide 18</vt:lpstr>
      <vt:lpstr>Slide 19</vt:lpstr>
      <vt:lpstr>Slide 20</vt:lpstr>
      <vt:lpstr>Slide 21</vt:lpstr>
      <vt:lpstr>Slide 22</vt:lpstr>
      <vt:lpstr>Ethical or Not? Secondary markets? Why the need? Are they good donors?</vt:lpstr>
      <vt:lpstr>Slide 24</vt:lpstr>
      <vt:lpstr>Slide 25</vt:lpstr>
      <vt:lpstr>Slide 26</vt:lpstr>
      <vt:lpstr>Special Relativity  Frame of the observer Consider this from the point of view of the T cell  </vt:lpstr>
      <vt:lpstr>Slide 28</vt:lpstr>
      <vt:lpstr>Nietzsche  famous philosopher and immunologist</vt:lpstr>
      <vt:lpstr>Slide 30</vt:lpstr>
      <vt:lpstr>Slide 31</vt:lpstr>
      <vt:lpstr>Slowly he would cruse the neighborhood waiting for the occasional careless child who confused him with another vendor</vt:lpstr>
      <vt:lpstr>The First Effective Vaccine for Preventing Cancer</vt:lpstr>
      <vt:lpstr>  Jim: You work here, don't you want good insurance? Dwight: Don't need it. Never been sick. Perfect immune system. Jim: Ok, well if you've never been sick, then you don't have any antibodies. Dwight: I don't need them. Superior genes. I'm a Schrute...and superior brain-power. Through concentration I can raise and lower my cholesterol at will. Pam: Why would you want to raise your cholesterol? Dwight: So I can lower it. </vt:lpstr>
      <vt:lpstr>Slide 35</vt:lpstr>
      <vt:lpstr>Clonal Expansion of Waldo clones</vt:lpstr>
      <vt:lpstr>Slide 37</vt:lpstr>
      <vt:lpstr>Slide 38</vt:lpstr>
      <vt:lpstr>Antibody related slides and passive immunity</vt:lpstr>
      <vt:lpstr>Slide 40</vt:lpstr>
      <vt:lpstr>Slide 41</vt:lpstr>
      <vt:lpstr>Immunity to Toxins</vt:lpstr>
      <vt:lpstr> </vt:lpstr>
      <vt:lpstr>Famous Faces In Passive Immunity</vt:lpstr>
      <vt:lpstr>Anti-Toxins used for treatment of disease</vt:lpstr>
      <vt:lpstr>Slide 46</vt:lpstr>
      <vt:lpstr>An important Issue for Bioterrorism is how long Does Immunity last?    </vt:lpstr>
      <vt:lpstr>Slide 48</vt:lpstr>
      <vt:lpstr>Animal Planet Doc</vt:lpstr>
      <vt:lpstr>Slide 50</vt:lpstr>
      <vt:lpstr>Slide 51</vt:lpstr>
      <vt:lpstr>A treatment for rattlesnake Bites is a Passive immunization with Anti-venom typically a polyclonal serum made in horse</vt:lpstr>
    </vt:vector>
  </TitlesOfParts>
  <Company>moneygen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Frelinger</dc:creator>
  <cp:lastModifiedBy>John Frelinger</cp:lastModifiedBy>
  <cp:revision>3</cp:revision>
  <dcterms:created xsi:type="dcterms:W3CDTF">2015-09-23T13:11:25Z</dcterms:created>
  <dcterms:modified xsi:type="dcterms:W3CDTF">2015-09-23T13:13:14Z</dcterms:modified>
</cp:coreProperties>
</file>