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13"/>
  </p:notesMasterIdLst>
  <p:sldIdLst>
    <p:sldId id="322" r:id="rId2"/>
    <p:sldId id="293" r:id="rId3"/>
    <p:sldId id="325" r:id="rId4"/>
    <p:sldId id="294" r:id="rId5"/>
    <p:sldId id="304" r:id="rId6"/>
    <p:sldId id="298" r:id="rId7"/>
    <p:sldId id="327" r:id="rId8"/>
    <p:sldId id="320" r:id="rId9"/>
    <p:sldId id="321" r:id="rId10"/>
    <p:sldId id="328" r:id="rId11"/>
    <p:sldId id="323" r:id="rId1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833" autoAdjust="0"/>
    <p:restoredTop sz="94434" autoAdjust="0"/>
  </p:normalViewPr>
  <p:slideViewPr>
    <p:cSldViewPr>
      <p:cViewPr>
        <p:scale>
          <a:sx n="86" d="100"/>
          <a:sy n="86" d="100"/>
        </p:scale>
        <p:origin x="-72" y="-6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-558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50A9DF2-A0EA-4415-A071-F87300F49971}" type="datetimeFigureOut">
              <a:rPr lang="en-US" smtClean="0"/>
              <a:t>10/2/2015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5F91D28-939E-464B-8867-AC3AB76A45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62471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The</a:t>
            </a:r>
            <a:r>
              <a:rPr lang="en-US" baseline="0" dirty="0" smtClean="0"/>
              <a:t> WRECK IT Design Team is:</a:t>
            </a:r>
          </a:p>
          <a:p>
            <a:r>
              <a:rPr lang="en-US" baseline="0" dirty="0" smtClean="0"/>
              <a:t>P. Byrne – NYSDOH</a:t>
            </a:r>
          </a:p>
          <a:p>
            <a:r>
              <a:rPr lang="en-US" baseline="0" dirty="0" smtClean="0"/>
              <a:t>W. Correa - NYSOEM</a:t>
            </a:r>
          </a:p>
          <a:p>
            <a:r>
              <a:rPr lang="en-US" baseline="0" dirty="0" smtClean="0"/>
              <a:t>S. </a:t>
            </a:r>
            <a:r>
              <a:rPr lang="en-US" baseline="0" dirty="0" err="1" smtClean="0"/>
              <a:t>Forenz</a:t>
            </a:r>
            <a:r>
              <a:rPr lang="en-US" baseline="0" dirty="0" smtClean="0"/>
              <a:t> – NYSDOT</a:t>
            </a:r>
          </a:p>
          <a:p>
            <a:r>
              <a:rPr lang="en-US" baseline="0" dirty="0" smtClean="0"/>
              <a:t>D. </a:t>
            </a:r>
            <a:r>
              <a:rPr lang="en-US" baseline="0" dirty="0" err="1" smtClean="0"/>
              <a:t>Volkman</a:t>
            </a:r>
            <a:r>
              <a:rPr lang="en-US" baseline="0" dirty="0" smtClean="0"/>
              <a:t> – NYSDOH</a:t>
            </a:r>
          </a:p>
          <a:p>
            <a:r>
              <a:rPr lang="en-US" baseline="0" dirty="0" smtClean="0"/>
              <a:t>B. Oliphant – NYSOFP&amp;C</a:t>
            </a:r>
          </a:p>
          <a:p>
            <a:r>
              <a:rPr lang="en-US" dirty="0" smtClean="0"/>
              <a:t>J. </a:t>
            </a:r>
            <a:r>
              <a:rPr lang="en-US" dirty="0" err="1" smtClean="0"/>
              <a:t>Indelicato</a:t>
            </a:r>
            <a:r>
              <a:rPr lang="en-US" baseline="0" dirty="0" smtClean="0"/>
              <a:t> – NYSDOH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F91D28-939E-464B-8867-AC3AB76A45E5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498558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The</a:t>
            </a:r>
            <a:r>
              <a:rPr lang="en-US" baseline="0" dirty="0" smtClean="0"/>
              <a:t> WRECK IT Design Team is:</a:t>
            </a:r>
          </a:p>
          <a:p>
            <a:r>
              <a:rPr lang="en-US" baseline="0" dirty="0" smtClean="0"/>
              <a:t>P. Byrne – NYSDOH</a:t>
            </a:r>
          </a:p>
          <a:p>
            <a:r>
              <a:rPr lang="en-US" baseline="0" dirty="0" smtClean="0"/>
              <a:t>W. Correa - NYSOEM</a:t>
            </a:r>
          </a:p>
          <a:p>
            <a:r>
              <a:rPr lang="en-US" baseline="0" dirty="0" smtClean="0"/>
              <a:t>S. </a:t>
            </a:r>
            <a:r>
              <a:rPr lang="en-US" baseline="0" dirty="0" err="1" smtClean="0"/>
              <a:t>Forenz</a:t>
            </a:r>
            <a:r>
              <a:rPr lang="en-US" baseline="0" dirty="0" smtClean="0"/>
              <a:t> – NYSDOT</a:t>
            </a:r>
          </a:p>
          <a:p>
            <a:r>
              <a:rPr lang="en-US" baseline="0" dirty="0" smtClean="0"/>
              <a:t>D. </a:t>
            </a:r>
            <a:r>
              <a:rPr lang="en-US" baseline="0" dirty="0" err="1" smtClean="0"/>
              <a:t>Volkman</a:t>
            </a:r>
            <a:r>
              <a:rPr lang="en-US" baseline="0" dirty="0" smtClean="0"/>
              <a:t> – NYSDOH</a:t>
            </a:r>
          </a:p>
          <a:p>
            <a:r>
              <a:rPr lang="en-US" baseline="0" dirty="0" smtClean="0"/>
              <a:t>B. Oliphant – NYSOFP&amp;C</a:t>
            </a:r>
          </a:p>
          <a:p>
            <a:r>
              <a:rPr lang="en-US" dirty="0" smtClean="0"/>
              <a:t>J. </a:t>
            </a:r>
            <a:r>
              <a:rPr lang="en-US" dirty="0" err="1" smtClean="0"/>
              <a:t>Indelicato</a:t>
            </a:r>
            <a:r>
              <a:rPr lang="en-US" baseline="0" dirty="0" smtClean="0"/>
              <a:t> – NYSDOH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F91D28-939E-464B-8867-AC3AB76A45E5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857634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WRECK-IT Exercise. THIS IS AN EXERCISE.</a:t>
            </a:r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FE40A-C09D-459B-A6CA-2F75110BBD90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WRECK-IT Exercise. THIS IS AN EXERCISE.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FE40A-C09D-459B-A6CA-2F75110BBD9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WRECK-IT Exercise. THIS IS AN EXERCISE.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FE40A-C09D-459B-A6CA-2F75110BBD9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WRECK-IT Exercise. THIS IS AN EXERCISE.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FE40A-C09D-459B-A6CA-2F75110BBD9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WRECK-IT Exercise. THIS IS AN EXERCISE.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FE40A-C09D-459B-A6CA-2F75110BBD90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WRECK-IT Exercise. THIS IS AN EXERCISE.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FE40A-C09D-459B-A6CA-2F75110BBD9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WRECK-IT Exercise. THIS IS AN EXERCISE.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FE40A-C09D-459B-A6CA-2F75110BBD9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WRECK-IT Exercise. THIS IS AN EXERCISE.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FE40A-C09D-459B-A6CA-2F75110BBD9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WRECK-IT Exercise. THIS IS AN EXERCISE.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FE40A-C09D-459B-A6CA-2F75110BBD9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WRECK-IT Exercise. THIS IS AN EXERCISE.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FE40A-C09D-459B-A6CA-2F75110BBD9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WRECK-IT Exercise. THIS IS AN EXERCISE.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F27FE40A-C09D-459B-A6CA-2F75110BBD90}" type="slidenum">
              <a:rPr lang="en-US" smtClean="0"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r>
              <a:rPr lang="en-US" smtClean="0"/>
              <a:t>WRECK-IT Exercise. THIS IS AN EXERCISE.</a:t>
            </a:r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F27FE40A-C09D-459B-A6CA-2F75110BBD90}" type="slidenum">
              <a:rPr lang="en-US" smtClean="0"/>
              <a:t>‹#›</a:t>
            </a:fld>
            <a:endParaRPr lang="en-US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hf hdr="0" dt="0"/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https://drive.google.com/file/d/0B6au9uZQEOB6SFZqVEEzSVNfX2c/view?usp=sharing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hyperlink" Target="https://drive.google.com/file/d/0B6au9uZQEOB6cHlmZ2RUMjRiY1E/view?usp=sharing" TargetMode="Externa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WRECKIT 2015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3172264"/>
          </a:xfrm>
        </p:spPr>
        <p:txBody>
          <a:bodyPr>
            <a:normAutofit/>
          </a:bodyPr>
          <a:lstStyle/>
          <a:p>
            <a:r>
              <a:rPr lang="en-US" dirty="0" smtClean="0"/>
              <a:t>Western Region Emergency Communications Knowledge, and Information Tests 2015</a:t>
            </a:r>
          </a:p>
          <a:p>
            <a:endParaRPr lang="en-US" dirty="0"/>
          </a:p>
          <a:p>
            <a:r>
              <a:rPr lang="en-US" sz="5400" dirty="0" smtClean="0"/>
              <a:t>Wednesday Players Scenario</a:t>
            </a:r>
            <a:endParaRPr lang="en-US" sz="540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WRECK-IT Exercise. THIS IS AN EXERCISE.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FE40A-C09D-459B-A6CA-2F75110BBD90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69067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CREDITS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Thank you to Don Paul for the appearance in the video</a:t>
            </a:r>
          </a:p>
          <a:p>
            <a:r>
              <a:rPr lang="en-US" dirty="0"/>
              <a:t>The WRECK IT Design Team is:</a:t>
            </a:r>
          </a:p>
          <a:p>
            <a:pPr lvl="1"/>
            <a:r>
              <a:rPr lang="en-US" dirty="0"/>
              <a:t>P. Byrne – </a:t>
            </a:r>
            <a:r>
              <a:rPr lang="en-US" dirty="0" smtClean="0"/>
              <a:t>NYSDOH </a:t>
            </a:r>
            <a:r>
              <a:rPr lang="en-US" dirty="0" err="1" smtClean="0"/>
              <a:t>CoDirector</a:t>
            </a:r>
            <a:endParaRPr lang="en-US" dirty="0"/>
          </a:p>
          <a:p>
            <a:pPr lvl="1"/>
            <a:r>
              <a:rPr lang="en-US" dirty="0"/>
              <a:t>W. Correa </a:t>
            </a:r>
            <a:r>
              <a:rPr lang="en-US" dirty="0" smtClean="0"/>
              <a:t>– NYSOEM </a:t>
            </a:r>
            <a:r>
              <a:rPr lang="en-US" dirty="0" err="1" smtClean="0"/>
              <a:t>CoDirector</a:t>
            </a:r>
            <a:endParaRPr lang="en-US" dirty="0"/>
          </a:p>
          <a:p>
            <a:pPr lvl="1"/>
            <a:r>
              <a:rPr lang="en-US" dirty="0"/>
              <a:t>S. </a:t>
            </a:r>
            <a:r>
              <a:rPr lang="en-US" dirty="0" err="1"/>
              <a:t>Forenz</a:t>
            </a:r>
            <a:r>
              <a:rPr lang="en-US" dirty="0"/>
              <a:t> – NYSDOT</a:t>
            </a:r>
          </a:p>
          <a:p>
            <a:pPr lvl="1"/>
            <a:r>
              <a:rPr lang="en-US" dirty="0"/>
              <a:t>D. Volkman – NYSDOH</a:t>
            </a:r>
          </a:p>
          <a:p>
            <a:pPr lvl="1"/>
            <a:r>
              <a:rPr lang="en-US" dirty="0"/>
              <a:t>B. Oliphant – NYSOFP&amp;C</a:t>
            </a:r>
          </a:p>
          <a:p>
            <a:pPr lvl="1"/>
            <a:r>
              <a:rPr lang="en-US" dirty="0"/>
              <a:t>J. Indelicato – </a:t>
            </a:r>
            <a:r>
              <a:rPr lang="en-US" dirty="0" smtClean="0"/>
              <a:t>NYSDOH</a:t>
            </a:r>
          </a:p>
          <a:p>
            <a:pPr lvl="1"/>
            <a:r>
              <a:rPr lang="en-US" dirty="0" smtClean="0"/>
              <a:t>J. Levan – NWS 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WRECK-IT Exercise. THIS IS AN EXERCISE.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FE40A-C09D-459B-A6CA-2F75110BBD90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47354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WRECKIT 2015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3172264"/>
          </a:xfrm>
        </p:spPr>
        <p:txBody>
          <a:bodyPr>
            <a:normAutofit/>
          </a:bodyPr>
          <a:lstStyle/>
          <a:p>
            <a:r>
              <a:rPr lang="en-US" dirty="0" smtClean="0"/>
              <a:t>Western Region Emergency Communications Knowledge, and Information Tests 2015</a:t>
            </a:r>
          </a:p>
          <a:p>
            <a:endParaRPr lang="en-US" dirty="0"/>
          </a:p>
          <a:p>
            <a:r>
              <a:rPr lang="en-US" sz="5400" dirty="0" smtClean="0"/>
              <a:t>END Players Scenario</a:t>
            </a:r>
            <a:endParaRPr lang="en-US" sz="540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WRECK-IT Exercise. THIS IS AN EXERCISE.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FE40A-C09D-459B-A6CA-2F75110BBD90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3833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Concern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4000" dirty="0" smtClean="0"/>
              <a:t>Some primary and most secondary roads remain closed due to debris and abandoned vehicles. </a:t>
            </a:r>
            <a:endParaRPr lang="en-US" sz="40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57400" y="3810000"/>
            <a:ext cx="4724400" cy="2901315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WRECK-IT Exercise. THIS IS AN EXERCISE.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FE40A-C09D-459B-A6CA-2F75110BBD90}" type="slidenum">
              <a:rPr lang="en-US" smtClean="0"/>
              <a:t>2</a:t>
            </a:fld>
            <a:endParaRPr lang="en-US"/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-32658" y="0"/>
            <a:ext cx="9176657" cy="381000"/>
          </a:xfrm>
          <a:prstGeom prst="rect">
            <a:avLst/>
          </a:prstGeom>
        </p:spPr>
        <p:txBody>
          <a:bodyPr vert="horz" lIns="0" rIns="0" bIns="0" anchor="b">
            <a:normAutofit fontScale="82500" lnSpcReduction="20000"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5000" b="0" kern="120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US" sz="3200" dirty="0" smtClean="0"/>
              <a:t>Wednesday October 7th, 2015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194885016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Weather Report #6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hlinkClick r:id="rId2"/>
              </a:rPr>
              <a:t>https://</a:t>
            </a:r>
            <a:r>
              <a:rPr lang="en-US" dirty="0" smtClean="0">
                <a:hlinkClick r:id="rId2"/>
              </a:rPr>
              <a:t>drive.google.com/file/d/0B6au9uZQEOB6SFZqVEEzSVNfX2c/view?usp=sharing</a:t>
            </a:r>
            <a:r>
              <a:rPr lang="en-US" dirty="0" smtClean="0"/>
              <a:t> </a:t>
            </a:r>
            <a:endParaRPr lang="en-US" dirty="0"/>
          </a:p>
          <a:p>
            <a:r>
              <a:rPr lang="en-US" dirty="0" smtClean="0"/>
              <a:t>Link </a:t>
            </a:r>
            <a:r>
              <a:rPr lang="en-US" dirty="0"/>
              <a:t>for video if not embedded in power point is above</a:t>
            </a:r>
          </a:p>
          <a:p>
            <a:r>
              <a:rPr lang="en-US" dirty="0"/>
              <a:t>You can download the video from the link or stream it</a:t>
            </a:r>
          </a:p>
          <a:p>
            <a:r>
              <a:rPr lang="en-US" dirty="0"/>
              <a:t>The video is in the WRECKIT2015player Google Drive account</a:t>
            </a:r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WRECK-IT Exercise. THIS IS AN EXERCISE.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FE40A-C09D-459B-A6CA-2F75110BBD90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95960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Shortages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4000" dirty="0" smtClean="0"/>
              <a:t>Several agencies reporting severe shortages of specialty infant formula. </a:t>
            </a:r>
            <a:endParaRPr lang="en-US" sz="40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81400" y="3429000"/>
            <a:ext cx="3590925" cy="2895600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WRECK-IT Exercise. THIS IS AN EXERCISE.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FE40A-C09D-459B-A6CA-2F75110BBD90}" type="slidenum">
              <a:rPr lang="en-US" smtClean="0"/>
              <a:t>4</a:t>
            </a:fld>
            <a:endParaRPr lang="en-US"/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-32658" y="0"/>
            <a:ext cx="9176657" cy="381000"/>
          </a:xfrm>
          <a:prstGeom prst="rect">
            <a:avLst/>
          </a:prstGeom>
        </p:spPr>
        <p:txBody>
          <a:bodyPr vert="horz" lIns="0" rIns="0" bIns="0" anchor="b">
            <a:normAutofit fontScale="82500" lnSpcReduction="20000"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5000" b="0" kern="120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US" sz="3200" dirty="0" smtClean="0"/>
              <a:t>Wednesday October 7th, 2015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390919982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Concern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Staff &amp; Responders reporting issues locating open sources for food</a:t>
            </a:r>
          </a:p>
          <a:p>
            <a:r>
              <a:rPr lang="en-US" dirty="0" smtClean="0"/>
              <a:t>Local lodging is reported as full &amp; many staff cannot return home.</a:t>
            </a:r>
          </a:p>
          <a:p>
            <a:r>
              <a:rPr lang="en-US" dirty="0" smtClean="0"/>
              <a:t>Cellphones and mobile devices running out of battery.  Charging facilities requested for a variety of devices.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WRECK-IT Exercise. THIS IS AN EXERCISE.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FE40A-C09D-459B-A6CA-2F75110BBD90}" type="slidenum">
              <a:rPr lang="en-US" smtClean="0"/>
              <a:t>5</a:t>
            </a:fld>
            <a:endParaRPr lang="en-US"/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-32658" y="0"/>
            <a:ext cx="9176657" cy="381000"/>
          </a:xfrm>
          <a:prstGeom prst="rect">
            <a:avLst/>
          </a:prstGeom>
        </p:spPr>
        <p:txBody>
          <a:bodyPr vert="horz" lIns="0" rIns="0" bIns="0" anchor="b">
            <a:normAutofit fontScale="82500" lnSpcReduction="20000"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5000" b="0" kern="120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US" sz="3200" dirty="0" smtClean="0"/>
              <a:t>Wednesday October 7th, 2015</a:t>
            </a:r>
            <a:endParaRPr lang="en-US" sz="3200" dirty="0"/>
          </a:p>
        </p:txBody>
      </p:sp>
      <p:pic>
        <p:nvPicPr>
          <p:cNvPr id="2050" name="Picture 2" descr="C:\Program Files\Microsoft Office\MEDIA\CAGCAT10\j0199283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0388" y="4648200"/>
            <a:ext cx="1841500" cy="1654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Documents and Settings\jpi03\Local Settings\Temporary Internet Files\Content.IE5\OW1FA5F0\simple_cellphone_clipart_by_anubisza[1]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400" y="4937580"/>
            <a:ext cx="1110725" cy="13031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Documents and Settings\jpi03\Local Settings\Temporary Internet Files\Content.IE5\0H2F4HYJ\768px-Tablet_font_awesome.svg[1]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4564290"/>
            <a:ext cx="1676400" cy="1676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C:\Documents and Settings\jpi03\Local Settings\Temporary Internet Files\Content.IE5\CHMZKLEN\17117-illustration-of-a-laptop-computer-pv[1]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56409" y="4578351"/>
            <a:ext cx="1777490" cy="18461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9384576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Information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3600" dirty="0" smtClean="0"/>
              <a:t>The Western New York &amp; Greater Rochester Long Term Care Mutual Aid Plan has been activated due to one or more facilities </a:t>
            </a:r>
            <a:br>
              <a:rPr lang="en-US" sz="3600" dirty="0" smtClean="0"/>
            </a:br>
            <a:r>
              <a:rPr lang="en-US" sz="3600" dirty="0" smtClean="0"/>
              <a:t>needing to evacuate</a:t>
            </a:r>
            <a:r>
              <a:rPr lang="en-US" dirty="0" smtClean="0"/>
              <a:t>. 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05400" y="3657600"/>
            <a:ext cx="3949439" cy="3114947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WRECK-IT Exercise. THIS IS AN EXERCISE.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FE40A-C09D-459B-A6CA-2F75110BBD90}" type="slidenum">
              <a:rPr lang="en-US" smtClean="0"/>
              <a:t>6</a:t>
            </a:fld>
            <a:endParaRPr lang="en-US"/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-32658" y="0"/>
            <a:ext cx="9176657" cy="381000"/>
          </a:xfrm>
          <a:prstGeom prst="rect">
            <a:avLst/>
          </a:prstGeom>
        </p:spPr>
        <p:txBody>
          <a:bodyPr vert="horz" lIns="0" rIns="0" bIns="0" anchor="b">
            <a:normAutofit fontScale="82500" lnSpcReduction="20000"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5000" b="0" kern="120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US" sz="3200" dirty="0" smtClean="0"/>
              <a:t>Wednesday October 7th, 2015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294923114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Weather Report #7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hlinkClick r:id="rId2"/>
              </a:rPr>
              <a:t>https://</a:t>
            </a:r>
            <a:r>
              <a:rPr lang="en-US" dirty="0" smtClean="0">
                <a:hlinkClick r:id="rId2"/>
              </a:rPr>
              <a:t>drive.google.com/file/d/0B6au9uZQEOB6cHlmZ2RUMjRiY1E/view?usp=sharing</a:t>
            </a:r>
            <a:r>
              <a:rPr lang="en-US" dirty="0" smtClean="0"/>
              <a:t> </a:t>
            </a:r>
            <a:endParaRPr lang="en-US" dirty="0"/>
          </a:p>
          <a:p>
            <a:r>
              <a:rPr lang="en-US" dirty="0" smtClean="0"/>
              <a:t>Link </a:t>
            </a:r>
            <a:r>
              <a:rPr lang="en-US" dirty="0"/>
              <a:t>for video if not embedded in power point is above</a:t>
            </a:r>
          </a:p>
          <a:p>
            <a:r>
              <a:rPr lang="en-US" dirty="0"/>
              <a:t>You can download the video from the link or stream it</a:t>
            </a:r>
          </a:p>
          <a:p>
            <a:r>
              <a:rPr lang="en-US" dirty="0"/>
              <a:t>The video is in the WRECKIT2015player Google Drive account</a:t>
            </a:r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WRECK-IT Exercise. THIS IS AN EXERCISE.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FE40A-C09D-459B-A6CA-2F75110BBD90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51379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Today’s Considerations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4800" dirty="0" smtClean="0"/>
              <a:t>What are the top priorities for your agency at this point?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WRECK-IT Exercise. THIS IS AN EXERCISE.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FE40A-C09D-459B-A6CA-2F75110BBD90}" type="slidenum">
              <a:rPr lang="en-US" smtClean="0"/>
              <a:t>8</a:t>
            </a:fld>
            <a:endParaRPr lang="en-US"/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-32658" y="0"/>
            <a:ext cx="9176657" cy="381000"/>
          </a:xfrm>
          <a:prstGeom prst="rect">
            <a:avLst/>
          </a:prstGeom>
        </p:spPr>
        <p:txBody>
          <a:bodyPr vert="horz" lIns="0" rIns="0" bIns="0" anchor="b">
            <a:normAutofit fontScale="82500" lnSpcReduction="20000"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5000" b="0" kern="120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US" sz="3200" dirty="0" smtClean="0"/>
              <a:t>Wednesday October 7, 2015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33700072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End of Wednesday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US" sz="4000" dirty="0" smtClean="0"/>
          </a:p>
          <a:p>
            <a:pPr marL="0" indent="0">
              <a:buNone/>
            </a:pPr>
            <a:r>
              <a:rPr lang="en-US" sz="4000" dirty="0"/>
              <a:t>https</a:t>
            </a:r>
            <a:r>
              <a:rPr lang="en-US" sz="4000"/>
              <a:t>://</a:t>
            </a:r>
            <a:r>
              <a:rPr lang="en-US" sz="4000" smtClean="0"/>
              <a:t>www.surveymonkey.com/r/WRECKITWednesday2015</a:t>
            </a:r>
            <a:endParaRPr lang="en-US" sz="4000" dirty="0"/>
          </a:p>
          <a:p>
            <a:pPr marL="0" indent="0">
              <a:buNone/>
            </a:pPr>
            <a:r>
              <a:rPr lang="en-US" sz="4000" dirty="0" smtClean="0"/>
              <a:t>Please </a:t>
            </a:r>
            <a:r>
              <a:rPr lang="en-US" sz="4000" dirty="0"/>
              <a:t>be sure to complete the daily survey for any and all activity today</a:t>
            </a:r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WRECK-IT Exercise. THIS IS AN EXERCISE.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FE40A-C09D-459B-A6CA-2F75110BBD90}" type="slidenum">
              <a:rPr lang="en-US" smtClean="0"/>
              <a:t>9</a:t>
            </a:fld>
            <a:endParaRPr lang="en-US"/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-32658" y="0"/>
            <a:ext cx="9176657" cy="381000"/>
          </a:xfrm>
          <a:prstGeom prst="rect">
            <a:avLst/>
          </a:prstGeom>
        </p:spPr>
        <p:txBody>
          <a:bodyPr vert="horz" lIns="0" rIns="0" bIns="0" anchor="b">
            <a:normAutofit fontScale="82500" lnSpcReduction="20000"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5000" b="0" kern="120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US" sz="3200" dirty="0" smtClean="0"/>
              <a:t>Wednesday October 7, 2015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12586913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523</TotalTime>
  <Words>493</Words>
  <Application>Microsoft Office PowerPoint</Application>
  <PresentationFormat>On-screen Show (4:3)</PresentationFormat>
  <Paragraphs>88</Paragraphs>
  <Slides>11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Flow</vt:lpstr>
      <vt:lpstr>WRECKIT 2015</vt:lpstr>
      <vt:lpstr>Concern</vt:lpstr>
      <vt:lpstr>Weather Report #6</vt:lpstr>
      <vt:lpstr>Shortages</vt:lpstr>
      <vt:lpstr>Concern</vt:lpstr>
      <vt:lpstr>Information</vt:lpstr>
      <vt:lpstr>Weather Report #7</vt:lpstr>
      <vt:lpstr>Today’s Considerations</vt:lpstr>
      <vt:lpstr>End of Wednesday</vt:lpstr>
      <vt:lpstr>CREDITS</vt:lpstr>
      <vt:lpstr>WRECKIT 2015</vt:lpstr>
    </vt:vector>
  </TitlesOfParts>
  <Company>New York State Department of Health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WRECK IT 2015 Wednesday</dc:title>
  <dc:creator>Joseph P. Indelicato</dc:creator>
  <cp:lastModifiedBy>Spezio, Eileen</cp:lastModifiedBy>
  <cp:revision>52</cp:revision>
  <dcterms:created xsi:type="dcterms:W3CDTF">2015-09-17T15:32:29Z</dcterms:created>
  <dcterms:modified xsi:type="dcterms:W3CDTF">2015-10-02T20:05:26Z</dcterms:modified>
</cp:coreProperties>
</file>