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56" r:id="rId2"/>
    <p:sldId id="312" r:id="rId3"/>
    <p:sldId id="313" r:id="rId4"/>
    <p:sldId id="317" r:id="rId5"/>
    <p:sldId id="320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316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319" r:id="rId26"/>
    <p:sldId id="276" r:id="rId27"/>
    <p:sldId id="322" r:id="rId28"/>
    <p:sldId id="315" r:id="rId29"/>
    <p:sldId id="277" r:id="rId30"/>
    <p:sldId id="32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434" autoAdjust="0"/>
  </p:normalViewPr>
  <p:slideViewPr>
    <p:cSldViewPr>
      <p:cViewPr>
        <p:scale>
          <a:sx n="110" d="100"/>
          <a:sy n="110" d="100"/>
        </p:scale>
        <p:origin x="-95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5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A9DF2-A0EA-4415-A071-F87300F49971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91D28-939E-464B-8867-AC3AB76A4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4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WRECK IT Design Team is:</a:t>
            </a:r>
          </a:p>
          <a:p>
            <a:r>
              <a:rPr lang="en-US" baseline="0" dirty="0" smtClean="0"/>
              <a:t>P. Byrne – NYSDOH</a:t>
            </a:r>
          </a:p>
          <a:p>
            <a:r>
              <a:rPr lang="en-US" baseline="0" dirty="0" smtClean="0"/>
              <a:t>W. Correa - NYSOEM</a:t>
            </a:r>
          </a:p>
          <a:p>
            <a:r>
              <a:rPr lang="en-US" baseline="0" dirty="0" smtClean="0"/>
              <a:t>S. </a:t>
            </a:r>
            <a:r>
              <a:rPr lang="en-US" baseline="0" dirty="0" err="1" smtClean="0"/>
              <a:t>Forenz</a:t>
            </a:r>
            <a:r>
              <a:rPr lang="en-US" baseline="0" dirty="0" smtClean="0"/>
              <a:t> – NYSDOT</a:t>
            </a:r>
          </a:p>
          <a:p>
            <a:r>
              <a:rPr lang="en-US" baseline="0" dirty="0" smtClean="0"/>
              <a:t>D. </a:t>
            </a:r>
            <a:r>
              <a:rPr lang="en-US" baseline="0" dirty="0" err="1" smtClean="0"/>
              <a:t>Volkman</a:t>
            </a:r>
            <a:r>
              <a:rPr lang="en-US" baseline="0" dirty="0" smtClean="0"/>
              <a:t> – NYSDOH</a:t>
            </a:r>
          </a:p>
          <a:p>
            <a:r>
              <a:rPr lang="en-US" baseline="0" dirty="0" smtClean="0"/>
              <a:t>B. Oliphant – NYSOFP&amp;C</a:t>
            </a:r>
          </a:p>
          <a:p>
            <a:r>
              <a:rPr lang="en-US" dirty="0" smtClean="0"/>
              <a:t>J. </a:t>
            </a:r>
            <a:r>
              <a:rPr lang="en-US" dirty="0" err="1" smtClean="0"/>
              <a:t>Indelicato</a:t>
            </a:r>
            <a:r>
              <a:rPr lang="en-US" baseline="0" dirty="0" smtClean="0"/>
              <a:t> – NYSDOH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91D28-939E-464B-8867-AC3AB76A45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5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7FE40A-C09D-459B-A6CA-2F75110BBD9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cUNNbDJBTGFFSms/view?usp=sharin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0B6au9uZQEOB6ZzA3M195elJIOGc/view?usp=sharin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veymonkey.com/r/WRECKITMonday201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WRECKIT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172264"/>
          </a:xfrm>
        </p:spPr>
        <p:txBody>
          <a:bodyPr>
            <a:normAutofit/>
          </a:bodyPr>
          <a:lstStyle/>
          <a:p>
            <a:r>
              <a:rPr lang="en-US" dirty="0" smtClean="0"/>
              <a:t>Western Region Emergency Communications Knowledge, and Information Tests 2015</a:t>
            </a:r>
          </a:p>
          <a:p>
            <a:endParaRPr lang="en-US" dirty="0"/>
          </a:p>
          <a:p>
            <a:r>
              <a:rPr lang="en-US" sz="5400" dirty="0" smtClean="0"/>
              <a:t>Monday Players Scenario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89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9322"/>
            <a:ext cx="9067800" cy="630867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922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022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82622"/>
            <a:ext cx="8915399" cy="657537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11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15922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7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49322"/>
            <a:ext cx="8915400" cy="61562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922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8709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322"/>
            <a:ext cx="9144000" cy="62324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13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5922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545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Binghamton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5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64472" cy="533400"/>
          </a:xfrm>
        </p:spPr>
        <p:txBody>
          <a:bodyPr vert="horz" lIns="0" rIns="0" bIns="0" anchor="b">
            <a:normAutofit/>
          </a:bodyPr>
          <a:lstStyle/>
          <a:p>
            <a:pPr algn="r"/>
            <a:r>
              <a:rPr lang="en-US" sz="2800" dirty="0" smtClean="0"/>
              <a:t>NWS Binghamton Monday </a:t>
            </a:r>
            <a:r>
              <a:rPr lang="en-US" sz="2800" dirty="0"/>
              <a:t>October 5, 2015 0930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98698"/>
            <a:ext cx="8153400" cy="61593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43" y="381000"/>
            <a:ext cx="8015785" cy="63360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16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324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21" y="696414"/>
            <a:ext cx="7752629" cy="616158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093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6" y="648491"/>
            <a:ext cx="8610600" cy="620950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18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841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89558"/>
            <a:ext cx="8991600" cy="616844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19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269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Blue Sky Day. Today the initial weather reports are released indicating potential for a significant event this week.</a:t>
            </a:r>
            <a:endParaRPr lang="en-US" sz="4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Monday October 5th,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6298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70265"/>
            <a:ext cx="9023445" cy="61877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315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36" y="534537"/>
            <a:ext cx="7391400" cy="63461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21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267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8" y="506104"/>
            <a:ext cx="7672316" cy="652148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431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85" y="648599"/>
            <a:ext cx="7991901" cy="62355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23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98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37" y="523164"/>
            <a:ext cx="8247797" cy="62507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24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64472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smtClean="0"/>
              <a:t>NWS Binghamton Monday October 5, 2015 0930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652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drive.google.com/file/d/0B6au9uZQEOB6cUNNbDJBTGFFSms/view?usp=sharing</a:t>
            </a:r>
            <a:endParaRPr lang="en-US" dirty="0" smtClean="0"/>
          </a:p>
          <a:p>
            <a:r>
              <a:rPr lang="en-US" dirty="0"/>
              <a:t>Link 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465320"/>
          </a:xfrm>
        </p:spPr>
        <p:txBody>
          <a:bodyPr numCol="2">
            <a:noAutofit/>
          </a:bodyPr>
          <a:lstStyle/>
          <a:p>
            <a:r>
              <a:rPr lang="en-US" sz="4400" dirty="0" smtClean="0"/>
              <a:t>Activation?</a:t>
            </a:r>
          </a:p>
          <a:p>
            <a:r>
              <a:rPr lang="en-US" sz="4400" dirty="0" smtClean="0"/>
              <a:t>Messaging?</a:t>
            </a:r>
          </a:p>
          <a:p>
            <a:r>
              <a:rPr lang="en-US" sz="4400" dirty="0" smtClean="0"/>
              <a:t>Resources?</a:t>
            </a:r>
          </a:p>
          <a:p>
            <a:r>
              <a:rPr lang="en-US" sz="4400" dirty="0" smtClean="0"/>
              <a:t>Scheduling?</a:t>
            </a:r>
          </a:p>
          <a:p>
            <a:r>
              <a:rPr lang="en-US" sz="4400" dirty="0" smtClean="0"/>
              <a:t>Monitoring?</a:t>
            </a:r>
          </a:p>
          <a:p>
            <a:r>
              <a:rPr lang="en-US" sz="4400" dirty="0" smtClean="0"/>
              <a:t>Equipment?</a:t>
            </a:r>
          </a:p>
          <a:p>
            <a:r>
              <a:rPr lang="en-US" sz="4400" dirty="0" smtClean="0"/>
              <a:t>Staffing?</a:t>
            </a:r>
          </a:p>
          <a:p>
            <a:r>
              <a:rPr lang="en-US" sz="4400" dirty="0" smtClean="0"/>
              <a:t>Reporting?</a:t>
            </a:r>
          </a:p>
          <a:p>
            <a:r>
              <a:rPr lang="en-US" sz="4400" dirty="0" smtClean="0"/>
              <a:t>Sheltering?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26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 Monday October 5th,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292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Report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drive.google.com/file/d/0B6au9uZQEOB6ZzA3M195elJIOGc/view?usp=sharing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Link </a:t>
            </a:r>
            <a:r>
              <a:rPr lang="en-US" dirty="0"/>
              <a:t>for video if not embedded in power point is above</a:t>
            </a:r>
          </a:p>
          <a:p>
            <a:r>
              <a:rPr lang="en-US" dirty="0"/>
              <a:t>You can download the video from the link or stream it</a:t>
            </a:r>
          </a:p>
          <a:p>
            <a:r>
              <a:rPr lang="en-US" dirty="0"/>
              <a:t>The video is in the WRECKIT2015player Google Drive account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What are you top 3-5 priorities for today and why?</a:t>
            </a:r>
            <a:endParaRPr lang="en-US" sz="4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28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 Monday October 5th,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27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END of MONDAY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300" dirty="0">
                <a:hlinkClick r:id="rId2"/>
              </a:rPr>
              <a:t>https://</a:t>
            </a:r>
            <a:r>
              <a:rPr lang="en-US" sz="4300" dirty="0" smtClean="0">
                <a:hlinkClick r:id="rId2"/>
              </a:rPr>
              <a:t>www.surveymonkey.com/r/WRECKITMonday2015</a:t>
            </a:r>
            <a:r>
              <a:rPr lang="en-US" sz="4300" dirty="0" smtClean="0"/>
              <a:t> </a:t>
            </a:r>
            <a:endParaRPr lang="en-US" sz="4300" dirty="0"/>
          </a:p>
          <a:p>
            <a:pPr marL="0" indent="0">
              <a:buNone/>
            </a:pPr>
            <a:r>
              <a:rPr lang="en-US" sz="4800" dirty="0" smtClean="0"/>
              <a:t>Please be sure to complete the daily survey for any and all activity today, one survey per agency.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29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 Monday October 5th,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744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Review plans for impending storm</a:t>
            </a:r>
          </a:p>
          <a:p>
            <a:r>
              <a:rPr lang="en-US" sz="4800" dirty="0" smtClean="0"/>
              <a:t>Mitigation Strategies</a:t>
            </a:r>
          </a:p>
          <a:p>
            <a:r>
              <a:rPr lang="en-US" sz="4800" dirty="0" smtClean="0"/>
              <a:t>Information sharing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2658" y="0"/>
            <a:ext cx="9176657" cy="381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 smtClean="0"/>
              <a:t>Monday October 5th, 2015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1743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you to Don Paul for the appearance in the video</a:t>
            </a:r>
          </a:p>
          <a:p>
            <a:r>
              <a:rPr lang="en-US" dirty="0"/>
              <a:t>The WRECK IT Design Team is:</a:t>
            </a:r>
          </a:p>
          <a:p>
            <a:pPr lvl="1"/>
            <a:r>
              <a:rPr lang="en-US" dirty="0"/>
              <a:t>P. Byrne – </a:t>
            </a:r>
            <a:r>
              <a:rPr lang="en-US" dirty="0" smtClean="0"/>
              <a:t>NYSDOH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W. Correa </a:t>
            </a:r>
            <a:r>
              <a:rPr lang="en-US" dirty="0" smtClean="0"/>
              <a:t>– NYSOEM </a:t>
            </a:r>
            <a:r>
              <a:rPr lang="en-US" dirty="0" err="1" smtClean="0"/>
              <a:t>CoDirector</a:t>
            </a:r>
            <a:endParaRPr lang="en-US" dirty="0"/>
          </a:p>
          <a:p>
            <a:pPr lvl="1"/>
            <a:r>
              <a:rPr lang="en-US" dirty="0"/>
              <a:t>S. </a:t>
            </a:r>
            <a:r>
              <a:rPr lang="en-US" dirty="0" err="1"/>
              <a:t>Forenz</a:t>
            </a:r>
            <a:r>
              <a:rPr lang="en-US" dirty="0"/>
              <a:t> – NYSDOT</a:t>
            </a:r>
          </a:p>
          <a:p>
            <a:pPr lvl="1"/>
            <a:r>
              <a:rPr lang="en-US" dirty="0"/>
              <a:t>D. Volkman – NYSDOH</a:t>
            </a:r>
          </a:p>
          <a:p>
            <a:pPr lvl="1"/>
            <a:r>
              <a:rPr lang="en-US" dirty="0"/>
              <a:t>B. Oliphant – NYSOFP&amp;C</a:t>
            </a:r>
          </a:p>
          <a:p>
            <a:pPr lvl="1"/>
            <a:r>
              <a:rPr lang="en-US" dirty="0"/>
              <a:t>J. Indelicato – </a:t>
            </a:r>
            <a:r>
              <a:rPr lang="en-US" dirty="0" smtClean="0"/>
              <a:t>NYSDOH</a:t>
            </a:r>
          </a:p>
          <a:p>
            <a:pPr lvl="1"/>
            <a:r>
              <a:rPr lang="en-US" dirty="0" smtClean="0"/>
              <a:t>J. Levan – NWS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Buffalo &amp; Binghamton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Feel Free to delete the sections of slides that do not apply to your area</a:t>
            </a:r>
          </a:p>
          <a:p>
            <a:r>
              <a:rPr lang="en-US" sz="4400" dirty="0" smtClean="0"/>
              <a:t>A video segment is available after both weather reports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NWS Buffalo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570"/>
            <a:ext cx="9144000" cy="533400"/>
          </a:xfrm>
        </p:spPr>
        <p:txBody>
          <a:bodyPr>
            <a:normAutofit/>
          </a:bodyPr>
          <a:lstStyle/>
          <a:p>
            <a:pPr algn="r"/>
            <a:r>
              <a:rPr lang="en-US" sz="2800" dirty="0" smtClean="0"/>
              <a:t> NWS Buffalo Monday October 5, 2015 0900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85800"/>
            <a:ext cx="7647619" cy="57523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34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"/>
            <a:ext cx="8534399" cy="670560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7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93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4400"/>
            <a:ext cx="8839200" cy="59436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8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24" y="29570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6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1"/>
            <a:ext cx="8839200" cy="57150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WRECK-IT Exercise. THIS IS AN EXERCISE.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FE40A-C09D-459B-A6CA-2F75110BBD90}" type="slidenum">
              <a:rPr lang="en-US" smtClean="0"/>
              <a:t>9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24" y="0"/>
            <a:ext cx="9144000" cy="5334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dirty="0"/>
              <a:t> NWS Buffalo </a:t>
            </a:r>
            <a:r>
              <a:rPr lang="en-US" sz="2800" dirty="0" smtClean="0"/>
              <a:t>Monday October 5, 2015 0900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9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576</TotalTime>
  <Words>758</Words>
  <Application>Microsoft Office PowerPoint</Application>
  <PresentationFormat>On-screen Show (4:3)</PresentationFormat>
  <Paragraphs>142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Flow</vt:lpstr>
      <vt:lpstr>WRECKIT 2015</vt:lpstr>
      <vt:lpstr>Overview</vt:lpstr>
      <vt:lpstr>Today’s Considerations</vt:lpstr>
      <vt:lpstr>NWS Buffalo &amp; Binghamton</vt:lpstr>
      <vt:lpstr>NWS Buffalo</vt:lpstr>
      <vt:lpstr> NWS Buffalo Monday October 5, 2015 0900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NWS Binghamton</vt:lpstr>
      <vt:lpstr>NWS Binghamton Monday October 5, 2015 0930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Weather Report #1</vt:lpstr>
      <vt:lpstr>Today’s Considerations</vt:lpstr>
      <vt:lpstr>Weather Report #2</vt:lpstr>
      <vt:lpstr>Today’s Considerations</vt:lpstr>
      <vt:lpstr>END of MONDAY</vt:lpstr>
      <vt:lpstr>CREDITS</vt:lpstr>
    </vt:vector>
  </TitlesOfParts>
  <Company>New York State Department of Health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WRECK-IT 2015 Monday</dc:title>
  <dc:creator>Joseph P. Indelicato</dc:creator>
  <cp:keywords>WRECK-IT 2015 Monday</cp:keywords>
  <cp:lastModifiedBy>Spezio, Eileen</cp:lastModifiedBy>
  <cp:revision>58</cp:revision>
  <dcterms:created xsi:type="dcterms:W3CDTF">2015-09-17T15:32:29Z</dcterms:created>
  <dcterms:modified xsi:type="dcterms:W3CDTF">2015-10-02T19:58:34Z</dcterms:modified>
  <cp:category>Exercises</cp:category>
</cp:coreProperties>
</file>